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oleObject" PartName="/ppt/embeddings/oleObject9.bin"/>
  <Override ContentType="application/vnd.openxmlformats-officedocument.oleObject" PartName="/ppt/embeddings/oleObject3.bin"/>
  <Override ContentType="application/vnd.openxmlformats-officedocument.oleObject" PartName="/ppt/embeddings/oleObject6.bin"/>
  <Override ContentType="application/vnd.openxmlformats-officedocument.oleObject" PartName="/ppt/embeddings/oleObject5.bin"/>
  <Override ContentType="application/vnd.openxmlformats-officedocument.oleObject" PartName="/ppt/embeddings/oleObject4.bin"/>
  <Override ContentType="application/vnd.openxmlformats-officedocument.oleObject" PartName="/ppt/embeddings/oleObject7.bin"/>
  <Override ContentType="application/vnd.openxmlformats-officedocument.oleObject" PartName="/ppt/embeddings/oleObject2.bin"/>
  <Override ContentType="application/vnd.openxmlformats-officedocument.oleObject" PartName="/ppt/embeddings/oleObject1.bin"/>
  <Override ContentType="application/vnd.openxmlformats-officedocument.oleObject" PartName="/ppt/embeddings/oleObject8.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9906000" cx="6858000"/>
  <p:notesSz cx="6858000" cy="9144000"/>
  <p:embeddedFontLst>
    <p:embeddedFont>
      <p:font typeface="Roboto"/>
      <p:regular r:id="rId12"/>
      <p:bold r:id="rId13"/>
      <p:italic r:id="rId14"/>
      <p:boldItalic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524">
          <p15:clr>
            <a:srgbClr val="9AA0A6"/>
          </p15:clr>
        </p15:guide>
        <p15:guide id="2" pos="2268">
          <p15:clr>
            <a:srgbClr val="A4A3A4"/>
          </p15:clr>
        </p15:guide>
        <p15:guide id="3" orient="horz" pos="907">
          <p15:clr>
            <a:srgbClr val="747775"/>
          </p15:clr>
        </p15:guide>
      </p15:sldGuideLst>
    </p:ext>
    <p:ext uri="GoogleSlidesCustomDataVersion2">
      <go:slidesCustomData xmlns:go="http://customooxmlschemas.google.com/" r:id="rId20" roundtripDataSignature="AMtx7mhvFUGAdZ+KncqauEeSYvkFJxTS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524" orient="horz"/>
        <p:guide pos="2268"/>
        <p:guide pos="907" orient="horz"/>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bold.fntdata"/><Relationship Id="rId12" Type="http://schemas.openxmlformats.org/officeDocument/2006/relationships/font" Target="fonts/Roboto-regular.fntdata"/><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OpenSans-bold.fntdata"/><Relationship Id="rId16" Type="http://schemas.openxmlformats.org/officeDocument/2006/relationships/font" Target="fonts/OpenSans-regular.fntdata"/><Relationship Id="rId19" Type="http://schemas.openxmlformats.org/officeDocument/2006/relationships/font" Target="fonts/OpenSans-boldItalic.fntdata"/><Relationship Id="rId18" Type="http://schemas.openxmlformats.org/officeDocument/2006/relationships/font" Target="fonts/OpenSans-italic.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8.png"/><Relationship Id="rId3"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9.png"/><Relationship Id="rId3"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943936634e_1_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19" name="Google Shape;119;g943936634e_1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943936634e_1_2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3" name="Google Shape;133;g943936634e_1_2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2" name="Google Shape;152;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67" name="Google Shape;167;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f5d958655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35f5d958655_0_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83" name="Google Shape;183;g35f5d95865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pt-B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16" name="Shape 16"/>
        <p:cNvGrpSpPr/>
        <p:nvPr/>
      </p:nvGrpSpPr>
      <p:grpSpPr>
        <a:xfrm>
          <a:off x="0" y="0"/>
          <a:ext cx="0" cy="0"/>
          <a:chOff x="0" y="0"/>
          <a:chExt cx="0" cy="0"/>
        </a:xfrm>
      </p:grpSpPr>
      <p:sp>
        <p:nvSpPr>
          <p:cNvPr id="17" name="Google Shape;17;p9"/>
          <p:cNvSpPr txBox="1"/>
          <p:nvPr>
            <p:ph type="title"/>
          </p:nvPr>
        </p:nvSpPr>
        <p:spPr>
          <a:xfrm>
            <a:off x="471488" y="527405"/>
            <a:ext cx="5915100" cy="19146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8" name="Google Shape;18;p9"/>
          <p:cNvSpPr txBox="1"/>
          <p:nvPr>
            <p:ph idx="1" type="body"/>
          </p:nvPr>
        </p:nvSpPr>
        <p:spPr>
          <a:xfrm>
            <a:off x="471488" y="2637014"/>
            <a:ext cx="2914500" cy="62853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9" name="Google Shape;19;p9"/>
          <p:cNvSpPr txBox="1"/>
          <p:nvPr>
            <p:ph idx="2" type="body"/>
          </p:nvPr>
        </p:nvSpPr>
        <p:spPr>
          <a:xfrm>
            <a:off x="3471863" y="2637014"/>
            <a:ext cx="2914500" cy="62853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0" name="Google Shape;20;p9"/>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Google Shape;21;p9"/>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 name="Google Shape;22;p9"/>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23" name="Shape 23"/>
        <p:cNvGrpSpPr/>
        <p:nvPr/>
      </p:nvGrpSpPr>
      <p:grpSpPr>
        <a:xfrm>
          <a:off x="0" y="0"/>
          <a:ext cx="0" cy="0"/>
          <a:chOff x="0" y="0"/>
          <a:chExt cx="0" cy="0"/>
        </a:xfrm>
      </p:grpSpPr>
      <p:sp>
        <p:nvSpPr>
          <p:cNvPr id="24" name="Google Shape;24;p10"/>
          <p:cNvSpPr txBox="1"/>
          <p:nvPr>
            <p:ph type="ctrTitle"/>
          </p:nvPr>
        </p:nvSpPr>
        <p:spPr>
          <a:xfrm>
            <a:off x="514350" y="1621191"/>
            <a:ext cx="5829300" cy="3448800"/>
          </a:xfrm>
          <a:prstGeom prst="rect">
            <a:avLst/>
          </a:prstGeom>
          <a:noFill/>
          <a:ln>
            <a:noFill/>
          </a:ln>
        </p:spPr>
        <p:txBody>
          <a:bodyPr anchorCtr="0" anchor="b" bIns="91425" lIns="91425" spcFirstLastPara="1" rIns="91425" wrap="square" tIns="91425">
            <a:noAutofit/>
          </a:bodyPr>
          <a:lstStyle>
            <a:lvl1pPr lvl="0" marR="0" algn="ctr">
              <a:lnSpc>
                <a:spcPct val="90000"/>
              </a:lnSpc>
              <a:spcBef>
                <a:spcPts val="0"/>
              </a:spcBef>
              <a:spcAft>
                <a:spcPts val="0"/>
              </a:spcAft>
              <a:buClr>
                <a:schemeClr val="dk1"/>
              </a:buClr>
              <a:buSzPts val="1400"/>
              <a:buFont typeface="Arial"/>
              <a:buNone/>
              <a:defRPr b="0" i="0" sz="45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5" name="Google Shape;25;p10"/>
          <p:cNvSpPr txBox="1"/>
          <p:nvPr>
            <p:ph idx="1" type="subTitle"/>
          </p:nvPr>
        </p:nvSpPr>
        <p:spPr>
          <a:xfrm>
            <a:off x="857250" y="5202944"/>
            <a:ext cx="5143500" cy="2391600"/>
          </a:xfrm>
          <a:prstGeom prst="rect">
            <a:avLst/>
          </a:prstGeom>
          <a:noFill/>
          <a:ln>
            <a:noFill/>
          </a:ln>
        </p:spPr>
        <p:txBody>
          <a:bodyPr anchorCtr="0" anchor="t" bIns="91425" lIns="91425" spcFirstLastPara="1" rIns="91425" wrap="square" tIns="91425">
            <a:noAutofit/>
          </a:bodyPr>
          <a:lstStyle>
            <a:lvl1pPr lvl="0" marR="0" algn="ctr">
              <a:lnSpc>
                <a:spcPct val="90000"/>
              </a:lnSpc>
              <a:spcBef>
                <a:spcPts val="750"/>
              </a:spcBef>
              <a:spcAft>
                <a:spcPts val="0"/>
              </a:spcAft>
              <a:buClr>
                <a:schemeClr val="dk1"/>
              </a:buClr>
              <a:buSzPts val="2100"/>
              <a:buFont typeface="Arial"/>
              <a:buNone/>
              <a:defRPr b="0" i="0" sz="1800" u="none" cap="none" strike="noStrike">
                <a:solidFill>
                  <a:schemeClr val="dk1"/>
                </a:solidFill>
                <a:latin typeface="Arial"/>
                <a:ea typeface="Arial"/>
                <a:cs typeface="Arial"/>
                <a:sym typeface="Arial"/>
              </a:defRPr>
            </a:lvl1pPr>
            <a:lvl2pPr lvl="1" marR="0" algn="ctr">
              <a:lnSpc>
                <a:spcPct val="90000"/>
              </a:lnSpc>
              <a:spcBef>
                <a:spcPts val="375"/>
              </a:spcBef>
              <a:spcAft>
                <a:spcPts val="0"/>
              </a:spcAft>
              <a:buClr>
                <a:schemeClr val="dk1"/>
              </a:buClr>
              <a:buSzPts val="1800"/>
              <a:buFont typeface="Arial"/>
              <a:buNone/>
              <a:defRPr b="0" i="0" sz="1500" u="none" cap="none" strike="noStrike">
                <a:solidFill>
                  <a:schemeClr val="dk1"/>
                </a:solidFill>
                <a:latin typeface="Arial"/>
                <a:ea typeface="Arial"/>
                <a:cs typeface="Arial"/>
                <a:sym typeface="Arial"/>
              </a:defRPr>
            </a:lvl2pPr>
            <a:lvl3pPr lvl="2" marR="0" algn="ctr">
              <a:lnSpc>
                <a:spcPct val="90000"/>
              </a:lnSpc>
              <a:spcBef>
                <a:spcPts val="375"/>
              </a:spcBef>
              <a:spcAft>
                <a:spcPts val="0"/>
              </a:spcAft>
              <a:buClr>
                <a:schemeClr val="dk1"/>
              </a:buClr>
              <a:buSzPts val="1500"/>
              <a:buFont typeface="Arial"/>
              <a:buNone/>
              <a:defRPr b="0" i="0" sz="1350" u="none" cap="none" strike="noStrike">
                <a:solidFill>
                  <a:schemeClr val="dk1"/>
                </a:solidFill>
                <a:latin typeface="Arial"/>
                <a:ea typeface="Arial"/>
                <a:cs typeface="Arial"/>
                <a:sym typeface="Arial"/>
              </a:defRPr>
            </a:lvl3pPr>
            <a:lvl4pPr lvl="3"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4pPr>
            <a:lvl5pPr lvl="4"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5pPr>
            <a:lvl6pPr lvl="5"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6pPr>
            <a:lvl7pPr lvl="6"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7pPr>
            <a:lvl8pPr lvl="7"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8pPr>
            <a:lvl9pPr lvl="8" marR="0" algn="ctr">
              <a:lnSpc>
                <a:spcPct val="90000"/>
              </a:lnSpc>
              <a:spcBef>
                <a:spcPts val="375"/>
              </a:spcBef>
              <a:spcAft>
                <a:spcPts val="0"/>
              </a:spcAft>
              <a:buClr>
                <a:schemeClr val="dk1"/>
              </a:buClr>
              <a:buSzPts val="1350"/>
              <a:buFont typeface="Arial"/>
              <a:buNone/>
              <a:defRPr b="0" i="0" sz="1200" u="none" cap="none" strike="noStrike">
                <a:solidFill>
                  <a:schemeClr val="dk1"/>
                </a:solidFill>
                <a:latin typeface="Arial"/>
                <a:ea typeface="Arial"/>
                <a:cs typeface="Arial"/>
                <a:sym typeface="Arial"/>
              </a:defRPr>
            </a:lvl9pPr>
          </a:lstStyle>
          <a:p/>
        </p:txBody>
      </p:sp>
      <p:sp>
        <p:nvSpPr>
          <p:cNvPr id="26" name="Google Shape;26;p10"/>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10"/>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 name="Google Shape;28;p10"/>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9" name="Shape 29"/>
        <p:cNvGrpSpPr/>
        <p:nvPr/>
      </p:nvGrpSpPr>
      <p:grpSpPr>
        <a:xfrm>
          <a:off x="0" y="0"/>
          <a:ext cx="0" cy="0"/>
          <a:chOff x="0" y="0"/>
          <a:chExt cx="0" cy="0"/>
        </a:xfrm>
      </p:grpSpPr>
      <p:sp>
        <p:nvSpPr>
          <p:cNvPr id="30" name="Google Shape;30;p11"/>
          <p:cNvSpPr txBox="1"/>
          <p:nvPr>
            <p:ph type="title"/>
          </p:nvPr>
        </p:nvSpPr>
        <p:spPr>
          <a:xfrm>
            <a:off x="471488" y="527405"/>
            <a:ext cx="5915100" cy="19146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1" name="Google Shape;31;p11"/>
          <p:cNvSpPr txBox="1"/>
          <p:nvPr>
            <p:ph idx="1" type="body"/>
          </p:nvPr>
        </p:nvSpPr>
        <p:spPr>
          <a:xfrm>
            <a:off x="471488" y="2637014"/>
            <a:ext cx="5915100" cy="62853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32" name="Google Shape;32;p11"/>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 name="Google Shape;33;p11"/>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 name="Google Shape;34;p11"/>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35" name="Shape 35"/>
        <p:cNvGrpSpPr/>
        <p:nvPr/>
      </p:nvGrpSpPr>
      <p:grpSpPr>
        <a:xfrm>
          <a:off x="0" y="0"/>
          <a:ext cx="0" cy="0"/>
          <a:chOff x="0" y="0"/>
          <a:chExt cx="0" cy="0"/>
        </a:xfrm>
      </p:grpSpPr>
      <p:sp>
        <p:nvSpPr>
          <p:cNvPr id="36" name="Google Shape;36;p12"/>
          <p:cNvSpPr txBox="1"/>
          <p:nvPr>
            <p:ph type="title"/>
          </p:nvPr>
        </p:nvSpPr>
        <p:spPr>
          <a:xfrm>
            <a:off x="467916" y="2469624"/>
            <a:ext cx="5915100" cy="4120500"/>
          </a:xfrm>
          <a:prstGeom prst="rect">
            <a:avLst/>
          </a:prstGeom>
          <a:noFill/>
          <a:ln>
            <a:noFill/>
          </a:ln>
        </p:spPr>
        <p:txBody>
          <a:bodyPr anchorCtr="0" anchor="b"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45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7" name="Google Shape;37;p12"/>
          <p:cNvSpPr txBox="1"/>
          <p:nvPr>
            <p:ph idx="1" type="body"/>
          </p:nvPr>
        </p:nvSpPr>
        <p:spPr>
          <a:xfrm>
            <a:off x="467916" y="6629226"/>
            <a:ext cx="5915100" cy="2166900"/>
          </a:xfrm>
          <a:prstGeom prst="rect">
            <a:avLst/>
          </a:prstGeom>
          <a:noFill/>
          <a:ln>
            <a:noFill/>
          </a:ln>
        </p:spPr>
        <p:txBody>
          <a:bodyPr anchorCtr="0" anchor="t" bIns="91425" lIns="91425" spcFirstLastPara="1" rIns="91425" wrap="square" tIns="91425">
            <a:noAutofit/>
          </a:bodyPr>
          <a:lstStyle>
            <a:lvl1pPr indent="-228600" lvl="0" marL="457200" marR="0" algn="l">
              <a:lnSpc>
                <a:spcPct val="90000"/>
              </a:lnSpc>
              <a:spcBef>
                <a:spcPts val="750"/>
              </a:spcBef>
              <a:spcAft>
                <a:spcPts val="0"/>
              </a:spcAft>
              <a:buClr>
                <a:schemeClr val="dk1"/>
              </a:buClr>
              <a:buSzPts val="2100"/>
              <a:buFont typeface="Arial"/>
              <a:buNone/>
              <a:defRPr b="0" i="0" sz="1800" u="none" cap="none" strike="noStrike">
                <a:solidFill>
                  <a:schemeClr val="dk1"/>
                </a:solidFill>
                <a:latin typeface="Arial"/>
                <a:ea typeface="Arial"/>
                <a:cs typeface="Arial"/>
                <a:sym typeface="Arial"/>
              </a:defRPr>
            </a:lvl1pPr>
            <a:lvl2pPr indent="-228600" lvl="1" marL="914400" marR="0" algn="l">
              <a:lnSpc>
                <a:spcPct val="90000"/>
              </a:lnSpc>
              <a:spcBef>
                <a:spcPts val="375"/>
              </a:spcBef>
              <a:spcAft>
                <a:spcPts val="0"/>
              </a:spcAft>
              <a:buClr>
                <a:srgbClr val="888888"/>
              </a:buClr>
              <a:buSzPts val="1800"/>
              <a:buFont typeface="Arial"/>
              <a:buNone/>
              <a:defRPr b="0" i="0" sz="1500" u="none" cap="none" strike="noStrike">
                <a:solidFill>
                  <a:srgbClr val="888888"/>
                </a:solidFill>
                <a:latin typeface="Arial"/>
                <a:ea typeface="Arial"/>
                <a:cs typeface="Arial"/>
                <a:sym typeface="Arial"/>
              </a:defRPr>
            </a:lvl2pPr>
            <a:lvl3pPr indent="-228600" lvl="2" marL="1371600" marR="0" algn="l">
              <a:lnSpc>
                <a:spcPct val="90000"/>
              </a:lnSpc>
              <a:spcBef>
                <a:spcPts val="375"/>
              </a:spcBef>
              <a:spcAft>
                <a:spcPts val="0"/>
              </a:spcAft>
              <a:buClr>
                <a:srgbClr val="888888"/>
              </a:buClr>
              <a:buSzPts val="1500"/>
              <a:buFont typeface="Arial"/>
              <a:buNone/>
              <a:defRPr b="0" i="0" sz="1350" u="none" cap="none" strike="noStrike">
                <a:solidFill>
                  <a:srgbClr val="888888"/>
                </a:solidFill>
                <a:latin typeface="Arial"/>
                <a:ea typeface="Arial"/>
                <a:cs typeface="Arial"/>
                <a:sym typeface="Arial"/>
              </a:defRPr>
            </a:lvl3pPr>
            <a:lvl4pPr indent="-228600" lvl="3" marL="18288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4pPr>
            <a:lvl5pPr indent="-228600" lvl="4" marL="22860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5pPr>
            <a:lvl6pPr indent="-228600" lvl="5" marL="27432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6pPr>
            <a:lvl7pPr indent="-228600" lvl="6" marL="32004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7pPr>
            <a:lvl8pPr indent="-228600" lvl="7" marL="36576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8pPr>
            <a:lvl9pPr indent="-228600" lvl="8" marL="4114800" marR="0" algn="l">
              <a:lnSpc>
                <a:spcPct val="90000"/>
              </a:lnSpc>
              <a:spcBef>
                <a:spcPts val="375"/>
              </a:spcBef>
              <a:spcAft>
                <a:spcPts val="0"/>
              </a:spcAft>
              <a:buClr>
                <a:srgbClr val="888888"/>
              </a:buClr>
              <a:buSzPts val="1350"/>
              <a:buFont typeface="Arial"/>
              <a:buNone/>
              <a:defRPr b="0" i="0" sz="1200" u="none" cap="none" strike="noStrike">
                <a:solidFill>
                  <a:srgbClr val="888888"/>
                </a:solidFill>
                <a:latin typeface="Arial"/>
                <a:ea typeface="Arial"/>
                <a:cs typeface="Arial"/>
                <a:sym typeface="Arial"/>
              </a:defRPr>
            </a:lvl9pPr>
          </a:lstStyle>
          <a:p/>
        </p:txBody>
      </p:sp>
      <p:sp>
        <p:nvSpPr>
          <p:cNvPr id="38" name="Google Shape;38;p12"/>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 name="Google Shape;39;p12"/>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 name="Google Shape;40;p12"/>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1" name="Shape 41"/>
        <p:cNvGrpSpPr/>
        <p:nvPr/>
      </p:nvGrpSpPr>
      <p:grpSpPr>
        <a:xfrm>
          <a:off x="0" y="0"/>
          <a:ext cx="0" cy="0"/>
          <a:chOff x="0" y="0"/>
          <a:chExt cx="0" cy="0"/>
        </a:xfrm>
      </p:grpSpPr>
      <p:sp>
        <p:nvSpPr>
          <p:cNvPr id="42" name="Google Shape;42;p13"/>
          <p:cNvSpPr txBox="1"/>
          <p:nvPr>
            <p:ph type="title"/>
          </p:nvPr>
        </p:nvSpPr>
        <p:spPr>
          <a:xfrm>
            <a:off x="472381" y="527405"/>
            <a:ext cx="5915100" cy="19146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3" name="Google Shape;43;p13"/>
          <p:cNvSpPr txBox="1"/>
          <p:nvPr>
            <p:ph idx="1" type="body"/>
          </p:nvPr>
        </p:nvSpPr>
        <p:spPr>
          <a:xfrm>
            <a:off x="472381" y="2428347"/>
            <a:ext cx="2901300" cy="1190100"/>
          </a:xfrm>
          <a:prstGeom prst="rect">
            <a:avLst/>
          </a:prstGeom>
          <a:noFill/>
          <a:ln>
            <a:noFill/>
          </a:ln>
        </p:spPr>
        <p:txBody>
          <a:bodyPr anchorCtr="0" anchor="b" bIns="91425" lIns="91425" spcFirstLastPara="1" rIns="91425" wrap="square" tIns="91425">
            <a:noAutofit/>
          </a:bodyPr>
          <a:lstStyle>
            <a:lvl1pPr indent="-228600" lvl="0" marL="457200" marR="0" algn="l">
              <a:lnSpc>
                <a:spcPct val="90000"/>
              </a:lnSpc>
              <a:spcBef>
                <a:spcPts val="750"/>
              </a:spcBef>
              <a:spcAft>
                <a:spcPts val="0"/>
              </a:spcAft>
              <a:buClr>
                <a:schemeClr val="dk1"/>
              </a:buClr>
              <a:buSzPts val="2100"/>
              <a:buFont typeface="Arial"/>
              <a:buNone/>
              <a:defRPr b="1" i="0" sz="1800" u="none" cap="none" strike="noStrike">
                <a:solidFill>
                  <a:schemeClr val="dk1"/>
                </a:solidFill>
                <a:latin typeface="Arial"/>
                <a:ea typeface="Arial"/>
                <a:cs typeface="Arial"/>
                <a:sym typeface="Arial"/>
              </a:defRPr>
            </a:lvl1pPr>
            <a:lvl2pPr indent="-228600" lvl="1" marL="914400" marR="0" algn="l">
              <a:lnSpc>
                <a:spcPct val="90000"/>
              </a:lnSpc>
              <a:spcBef>
                <a:spcPts val="375"/>
              </a:spcBef>
              <a:spcAft>
                <a:spcPts val="0"/>
              </a:spcAft>
              <a:buClr>
                <a:schemeClr val="dk1"/>
              </a:buClr>
              <a:buSzPts val="1800"/>
              <a:buFont typeface="Arial"/>
              <a:buNone/>
              <a:defRPr b="1" i="0" sz="1500" u="none" cap="none" strike="noStrike">
                <a:solidFill>
                  <a:schemeClr val="dk1"/>
                </a:solidFill>
                <a:latin typeface="Arial"/>
                <a:ea typeface="Arial"/>
                <a:cs typeface="Arial"/>
                <a:sym typeface="Arial"/>
              </a:defRPr>
            </a:lvl2pPr>
            <a:lvl3pPr indent="-228600" lvl="2" marL="1371600" marR="0" algn="l">
              <a:lnSpc>
                <a:spcPct val="90000"/>
              </a:lnSpc>
              <a:spcBef>
                <a:spcPts val="375"/>
              </a:spcBef>
              <a:spcAft>
                <a:spcPts val="0"/>
              </a:spcAft>
              <a:buClr>
                <a:schemeClr val="dk1"/>
              </a:buClr>
              <a:buSzPts val="1500"/>
              <a:buFont typeface="Arial"/>
              <a:buNone/>
              <a:defRPr b="1" i="0" sz="1350" u="none" cap="none" strike="noStrike">
                <a:solidFill>
                  <a:schemeClr val="dk1"/>
                </a:solidFill>
                <a:latin typeface="Arial"/>
                <a:ea typeface="Arial"/>
                <a:cs typeface="Arial"/>
                <a:sym typeface="Arial"/>
              </a:defRPr>
            </a:lvl3pPr>
            <a:lvl4pPr indent="-228600" lvl="3" marL="18288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4pPr>
            <a:lvl5pPr indent="-228600" lvl="4" marL="22860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5pPr>
            <a:lvl6pPr indent="-228600" lvl="5" marL="27432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6pPr>
            <a:lvl7pPr indent="-228600" lvl="6" marL="32004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7pPr>
            <a:lvl8pPr indent="-228600" lvl="7" marL="36576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8pPr>
            <a:lvl9pPr indent="-228600" lvl="8" marL="41148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9pPr>
          </a:lstStyle>
          <a:p/>
        </p:txBody>
      </p:sp>
      <p:sp>
        <p:nvSpPr>
          <p:cNvPr id="44" name="Google Shape;44;p13"/>
          <p:cNvSpPr txBox="1"/>
          <p:nvPr>
            <p:ph idx="2" type="body"/>
          </p:nvPr>
        </p:nvSpPr>
        <p:spPr>
          <a:xfrm>
            <a:off x="472381" y="3618442"/>
            <a:ext cx="2901300" cy="53223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45" name="Google Shape;45;p13"/>
          <p:cNvSpPr txBox="1"/>
          <p:nvPr>
            <p:ph idx="3" type="body"/>
          </p:nvPr>
        </p:nvSpPr>
        <p:spPr>
          <a:xfrm>
            <a:off x="3471863" y="2428347"/>
            <a:ext cx="2915400" cy="1190100"/>
          </a:xfrm>
          <a:prstGeom prst="rect">
            <a:avLst/>
          </a:prstGeom>
          <a:noFill/>
          <a:ln>
            <a:noFill/>
          </a:ln>
        </p:spPr>
        <p:txBody>
          <a:bodyPr anchorCtr="0" anchor="b" bIns="91425" lIns="91425" spcFirstLastPara="1" rIns="91425" wrap="square" tIns="91425">
            <a:noAutofit/>
          </a:bodyPr>
          <a:lstStyle>
            <a:lvl1pPr indent="-228600" lvl="0" marL="457200" marR="0" algn="l">
              <a:lnSpc>
                <a:spcPct val="90000"/>
              </a:lnSpc>
              <a:spcBef>
                <a:spcPts val="750"/>
              </a:spcBef>
              <a:spcAft>
                <a:spcPts val="0"/>
              </a:spcAft>
              <a:buClr>
                <a:schemeClr val="dk1"/>
              </a:buClr>
              <a:buSzPts val="2100"/>
              <a:buFont typeface="Arial"/>
              <a:buNone/>
              <a:defRPr b="1" i="0" sz="1800" u="none" cap="none" strike="noStrike">
                <a:solidFill>
                  <a:schemeClr val="dk1"/>
                </a:solidFill>
                <a:latin typeface="Arial"/>
                <a:ea typeface="Arial"/>
                <a:cs typeface="Arial"/>
                <a:sym typeface="Arial"/>
              </a:defRPr>
            </a:lvl1pPr>
            <a:lvl2pPr indent="-228600" lvl="1" marL="914400" marR="0" algn="l">
              <a:lnSpc>
                <a:spcPct val="90000"/>
              </a:lnSpc>
              <a:spcBef>
                <a:spcPts val="375"/>
              </a:spcBef>
              <a:spcAft>
                <a:spcPts val="0"/>
              </a:spcAft>
              <a:buClr>
                <a:schemeClr val="dk1"/>
              </a:buClr>
              <a:buSzPts val="1800"/>
              <a:buFont typeface="Arial"/>
              <a:buNone/>
              <a:defRPr b="1" i="0" sz="1500" u="none" cap="none" strike="noStrike">
                <a:solidFill>
                  <a:schemeClr val="dk1"/>
                </a:solidFill>
                <a:latin typeface="Arial"/>
                <a:ea typeface="Arial"/>
                <a:cs typeface="Arial"/>
                <a:sym typeface="Arial"/>
              </a:defRPr>
            </a:lvl2pPr>
            <a:lvl3pPr indent="-228600" lvl="2" marL="1371600" marR="0" algn="l">
              <a:lnSpc>
                <a:spcPct val="90000"/>
              </a:lnSpc>
              <a:spcBef>
                <a:spcPts val="375"/>
              </a:spcBef>
              <a:spcAft>
                <a:spcPts val="0"/>
              </a:spcAft>
              <a:buClr>
                <a:schemeClr val="dk1"/>
              </a:buClr>
              <a:buSzPts val="1500"/>
              <a:buFont typeface="Arial"/>
              <a:buNone/>
              <a:defRPr b="1" i="0" sz="1350" u="none" cap="none" strike="noStrike">
                <a:solidFill>
                  <a:schemeClr val="dk1"/>
                </a:solidFill>
                <a:latin typeface="Arial"/>
                <a:ea typeface="Arial"/>
                <a:cs typeface="Arial"/>
                <a:sym typeface="Arial"/>
              </a:defRPr>
            </a:lvl3pPr>
            <a:lvl4pPr indent="-228600" lvl="3" marL="18288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4pPr>
            <a:lvl5pPr indent="-228600" lvl="4" marL="22860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5pPr>
            <a:lvl6pPr indent="-228600" lvl="5" marL="27432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6pPr>
            <a:lvl7pPr indent="-228600" lvl="6" marL="32004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7pPr>
            <a:lvl8pPr indent="-228600" lvl="7" marL="36576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8pPr>
            <a:lvl9pPr indent="-228600" lvl="8" marL="4114800" marR="0" algn="l">
              <a:lnSpc>
                <a:spcPct val="90000"/>
              </a:lnSpc>
              <a:spcBef>
                <a:spcPts val="375"/>
              </a:spcBef>
              <a:spcAft>
                <a:spcPts val="0"/>
              </a:spcAft>
              <a:buClr>
                <a:schemeClr val="dk1"/>
              </a:buClr>
              <a:buSzPts val="1350"/>
              <a:buFont typeface="Arial"/>
              <a:buNone/>
              <a:defRPr b="1" i="0" sz="1200" u="none" cap="none" strike="noStrike">
                <a:solidFill>
                  <a:schemeClr val="dk1"/>
                </a:solidFill>
                <a:latin typeface="Arial"/>
                <a:ea typeface="Arial"/>
                <a:cs typeface="Arial"/>
                <a:sym typeface="Arial"/>
              </a:defRPr>
            </a:lvl9pPr>
          </a:lstStyle>
          <a:p/>
        </p:txBody>
      </p:sp>
      <p:sp>
        <p:nvSpPr>
          <p:cNvPr id="46" name="Google Shape;46;p13"/>
          <p:cNvSpPr txBox="1"/>
          <p:nvPr>
            <p:ph idx="4" type="body"/>
          </p:nvPr>
        </p:nvSpPr>
        <p:spPr>
          <a:xfrm>
            <a:off x="3471863" y="3618442"/>
            <a:ext cx="2915400" cy="53223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47" name="Google Shape;47;p13"/>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 name="Google Shape;48;p13"/>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 name="Google Shape;49;p13"/>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50" name="Shape 50"/>
        <p:cNvGrpSpPr/>
        <p:nvPr/>
      </p:nvGrpSpPr>
      <p:grpSpPr>
        <a:xfrm>
          <a:off x="0" y="0"/>
          <a:ext cx="0" cy="0"/>
          <a:chOff x="0" y="0"/>
          <a:chExt cx="0" cy="0"/>
        </a:xfrm>
      </p:grpSpPr>
      <p:sp>
        <p:nvSpPr>
          <p:cNvPr id="51" name="Google Shape;51;p14"/>
          <p:cNvSpPr txBox="1"/>
          <p:nvPr>
            <p:ph type="title"/>
          </p:nvPr>
        </p:nvSpPr>
        <p:spPr>
          <a:xfrm>
            <a:off x="471488" y="527405"/>
            <a:ext cx="5915100" cy="19146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52" name="Google Shape;52;p14"/>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14"/>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 name="Google Shape;54;p14"/>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5" name="Shape 55"/>
        <p:cNvGrpSpPr/>
        <p:nvPr/>
      </p:nvGrpSpPr>
      <p:grpSpPr>
        <a:xfrm>
          <a:off x="0" y="0"/>
          <a:ext cx="0" cy="0"/>
          <a:chOff x="0" y="0"/>
          <a:chExt cx="0" cy="0"/>
        </a:xfrm>
      </p:grpSpPr>
      <p:sp>
        <p:nvSpPr>
          <p:cNvPr id="56" name="Google Shape;56;p15"/>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15"/>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15"/>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9" name="Shape 59"/>
        <p:cNvGrpSpPr/>
        <p:nvPr/>
      </p:nvGrpSpPr>
      <p:grpSpPr>
        <a:xfrm>
          <a:off x="0" y="0"/>
          <a:ext cx="0" cy="0"/>
          <a:chOff x="0" y="0"/>
          <a:chExt cx="0" cy="0"/>
        </a:xfrm>
      </p:grpSpPr>
      <p:sp>
        <p:nvSpPr>
          <p:cNvPr id="60" name="Google Shape;60;p16"/>
          <p:cNvSpPr txBox="1"/>
          <p:nvPr>
            <p:ph type="title"/>
          </p:nvPr>
        </p:nvSpPr>
        <p:spPr>
          <a:xfrm>
            <a:off x="472381" y="660400"/>
            <a:ext cx="2211900" cy="2311500"/>
          </a:xfrm>
          <a:prstGeom prst="rect">
            <a:avLst/>
          </a:prstGeom>
          <a:noFill/>
          <a:ln>
            <a:noFill/>
          </a:ln>
        </p:spPr>
        <p:txBody>
          <a:bodyPr anchorCtr="0" anchor="b"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1" name="Google Shape;61;p16"/>
          <p:cNvSpPr txBox="1"/>
          <p:nvPr>
            <p:ph idx="1" type="body"/>
          </p:nvPr>
        </p:nvSpPr>
        <p:spPr>
          <a:xfrm>
            <a:off x="2915543" y="1426283"/>
            <a:ext cx="3471900" cy="7039800"/>
          </a:xfrm>
          <a:prstGeom prst="rect">
            <a:avLst/>
          </a:prstGeom>
          <a:noFill/>
          <a:ln>
            <a:noFill/>
          </a:ln>
        </p:spPr>
        <p:txBody>
          <a:bodyPr anchorCtr="0" anchor="t" bIns="91425" lIns="91425" spcFirstLastPara="1" rIns="91425" wrap="square" tIns="91425">
            <a:noAutofit/>
          </a:bodyPr>
          <a:lstStyle>
            <a:lvl1pPr indent="-381000" lvl="0" marL="457200" marR="0" algn="l">
              <a:lnSpc>
                <a:spcPct val="90000"/>
              </a:lnSpc>
              <a:spcBef>
                <a:spcPts val="75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61950" lvl="1" marL="914400" marR="0" algn="l">
              <a:lnSpc>
                <a:spcPct val="90000"/>
              </a:lnSpc>
              <a:spcBef>
                <a:spcPts val="375"/>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42900" lvl="2" marL="13716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23850" lvl="3" marL="18288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23850" lvl="5" marL="27432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62" name="Google Shape;62;p16"/>
          <p:cNvSpPr txBox="1"/>
          <p:nvPr>
            <p:ph idx="2" type="body"/>
          </p:nvPr>
        </p:nvSpPr>
        <p:spPr>
          <a:xfrm>
            <a:off x="472381" y="2971800"/>
            <a:ext cx="2211900" cy="5505600"/>
          </a:xfrm>
          <a:prstGeom prst="rect">
            <a:avLst/>
          </a:prstGeom>
          <a:noFill/>
          <a:ln>
            <a:noFill/>
          </a:ln>
        </p:spPr>
        <p:txBody>
          <a:bodyPr anchorCtr="0" anchor="t" bIns="91425" lIns="91425" spcFirstLastPara="1" rIns="91425" wrap="square" tIns="91425">
            <a:noAutofit/>
          </a:bodyPr>
          <a:lstStyle>
            <a:lvl1pPr indent="-228600" lvl="0" marL="457200" marR="0" algn="l">
              <a:lnSpc>
                <a:spcPct val="90000"/>
              </a:lnSpc>
              <a:spcBef>
                <a:spcPts val="750"/>
              </a:spcBef>
              <a:spcAft>
                <a:spcPts val="0"/>
              </a:spcAft>
              <a:buClr>
                <a:schemeClr val="dk1"/>
              </a:buClr>
              <a:buSzPts val="21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90000"/>
              </a:lnSpc>
              <a:spcBef>
                <a:spcPts val="375"/>
              </a:spcBef>
              <a:spcAft>
                <a:spcPts val="0"/>
              </a:spcAft>
              <a:buClr>
                <a:schemeClr val="dk1"/>
              </a:buClr>
              <a:buSzPts val="1800"/>
              <a:buFont typeface="Arial"/>
              <a:buNone/>
              <a:defRPr b="0" i="0" sz="1050" u="none" cap="none" strike="noStrike">
                <a:solidFill>
                  <a:schemeClr val="dk1"/>
                </a:solidFill>
                <a:latin typeface="Arial"/>
                <a:ea typeface="Arial"/>
                <a:cs typeface="Arial"/>
                <a:sym typeface="Arial"/>
              </a:defRPr>
            </a:lvl2pPr>
            <a:lvl3pPr indent="-228600" lvl="2" marL="1371600" marR="0" algn="l">
              <a:lnSpc>
                <a:spcPct val="90000"/>
              </a:lnSpc>
              <a:spcBef>
                <a:spcPts val="375"/>
              </a:spcBef>
              <a:spcAft>
                <a:spcPts val="0"/>
              </a:spcAft>
              <a:buClr>
                <a:schemeClr val="dk1"/>
              </a:buClr>
              <a:buSzPts val="1500"/>
              <a:buFont typeface="Arial"/>
              <a:buNone/>
              <a:defRPr b="0" i="0" sz="900" u="none" cap="none" strike="noStrike">
                <a:solidFill>
                  <a:schemeClr val="dk1"/>
                </a:solidFill>
                <a:latin typeface="Arial"/>
                <a:ea typeface="Arial"/>
                <a:cs typeface="Arial"/>
                <a:sym typeface="Arial"/>
              </a:defRPr>
            </a:lvl3pPr>
            <a:lvl4pPr indent="-228600" lvl="3" marL="18288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4pPr>
            <a:lvl5pPr indent="-228600" lvl="4" marL="22860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5pPr>
            <a:lvl6pPr indent="-228600" lvl="5" marL="27432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6pPr>
            <a:lvl7pPr indent="-228600" lvl="6" marL="32004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7pPr>
            <a:lvl8pPr indent="-228600" lvl="7" marL="36576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8pPr>
            <a:lvl9pPr indent="-228600" lvl="8" marL="41148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9pPr>
          </a:lstStyle>
          <a:p/>
        </p:txBody>
      </p:sp>
      <p:sp>
        <p:nvSpPr>
          <p:cNvPr id="63" name="Google Shape;63;p16"/>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16"/>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6"/>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6" name="Shape 66"/>
        <p:cNvGrpSpPr/>
        <p:nvPr/>
      </p:nvGrpSpPr>
      <p:grpSpPr>
        <a:xfrm>
          <a:off x="0" y="0"/>
          <a:ext cx="0" cy="0"/>
          <a:chOff x="0" y="0"/>
          <a:chExt cx="0" cy="0"/>
        </a:xfrm>
      </p:grpSpPr>
      <p:sp>
        <p:nvSpPr>
          <p:cNvPr id="67" name="Google Shape;67;p17"/>
          <p:cNvSpPr txBox="1"/>
          <p:nvPr>
            <p:ph type="title"/>
          </p:nvPr>
        </p:nvSpPr>
        <p:spPr>
          <a:xfrm>
            <a:off x="472381" y="660400"/>
            <a:ext cx="2211900" cy="2311500"/>
          </a:xfrm>
          <a:prstGeom prst="rect">
            <a:avLst/>
          </a:prstGeom>
          <a:noFill/>
          <a:ln>
            <a:noFill/>
          </a:ln>
        </p:spPr>
        <p:txBody>
          <a:bodyPr anchorCtr="0" anchor="b"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8" name="Google Shape;68;p17"/>
          <p:cNvSpPr/>
          <p:nvPr>
            <p:ph idx="2" type="pic"/>
          </p:nvPr>
        </p:nvSpPr>
        <p:spPr>
          <a:xfrm>
            <a:off x="2915543" y="1426283"/>
            <a:ext cx="3471900" cy="7039800"/>
          </a:xfrm>
          <a:prstGeom prst="rect">
            <a:avLst/>
          </a:prstGeom>
          <a:noFill/>
          <a:ln>
            <a:noFill/>
          </a:ln>
        </p:spPr>
      </p:sp>
      <p:sp>
        <p:nvSpPr>
          <p:cNvPr id="69" name="Google Shape;69;p17"/>
          <p:cNvSpPr txBox="1"/>
          <p:nvPr>
            <p:ph idx="1" type="body"/>
          </p:nvPr>
        </p:nvSpPr>
        <p:spPr>
          <a:xfrm>
            <a:off x="472381" y="2971800"/>
            <a:ext cx="2211900" cy="5505600"/>
          </a:xfrm>
          <a:prstGeom prst="rect">
            <a:avLst/>
          </a:prstGeom>
          <a:noFill/>
          <a:ln>
            <a:noFill/>
          </a:ln>
        </p:spPr>
        <p:txBody>
          <a:bodyPr anchorCtr="0" anchor="t" bIns="91425" lIns="91425" spcFirstLastPara="1" rIns="91425" wrap="square" tIns="91425">
            <a:noAutofit/>
          </a:bodyPr>
          <a:lstStyle>
            <a:lvl1pPr indent="-228600" lvl="0" marL="457200" marR="0" algn="l">
              <a:lnSpc>
                <a:spcPct val="90000"/>
              </a:lnSpc>
              <a:spcBef>
                <a:spcPts val="750"/>
              </a:spcBef>
              <a:spcAft>
                <a:spcPts val="0"/>
              </a:spcAft>
              <a:buClr>
                <a:schemeClr val="dk1"/>
              </a:buClr>
              <a:buSzPts val="21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90000"/>
              </a:lnSpc>
              <a:spcBef>
                <a:spcPts val="375"/>
              </a:spcBef>
              <a:spcAft>
                <a:spcPts val="0"/>
              </a:spcAft>
              <a:buClr>
                <a:schemeClr val="dk1"/>
              </a:buClr>
              <a:buSzPts val="1800"/>
              <a:buFont typeface="Arial"/>
              <a:buNone/>
              <a:defRPr b="0" i="0" sz="1050" u="none" cap="none" strike="noStrike">
                <a:solidFill>
                  <a:schemeClr val="dk1"/>
                </a:solidFill>
                <a:latin typeface="Arial"/>
                <a:ea typeface="Arial"/>
                <a:cs typeface="Arial"/>
                <a:sym typeface="Arial"/>
              </a:defRPr>
            </a:lvl2pPr>
            <a:lvl3pPr indent="-228600" lvl="2" marL="1371600" marR="0" algn="l">
              <a:lnSpc>
                <a:spcPct val="90000"/>
              </a:lnSpc>
              <a:spcBef>
                <a:spcPts val="375"/>
              </a:spcBef>
              <a:spcAft>
                <a:spcPts val="0"/>
              </a:spcAft>
              <a:buClr>
                <a:schemeClr val="dk1"/>
              </a:buClr>
              <a:buSzPts val="1500"/>
              <a:buFont typeface="Arial"/>
              <a:buNone/>
              <a:defRPr b="0" i="0" sz="900" u="none" cap="none" strike="noStrike">
                <a:solidFill>
                  <a:schemeClr val="dk1"/>
                </a:solidFill>
                <a:latin typeface="Arial"/>
                <a:ea typeface="Arial"/>
                <a:cs typeface="Arial"/>
                <a:sym typeface="Arial"/>
              </a:defRPr>
            </a:lvl3pPr>
            <a:lvl4pPr indent="-228600" lvl="3" marL="18288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4pPr>
            <a:lvl5pPr indent="-228600" lvl="4" marL="22860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5pPr>
            <a:lvl6pPr indent="-228600" lvl="5" marL="27432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6pPr>
            <a:lvl7pPr indent="-228600" lvl="6" marL="32004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7pPr>
            <a:lvl8pPr indent="-228600" lvl="7" marL="36576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8pPr>
            <a:lvl9pPr indent="-228600" lvl="8" marL="4114800" marR="0" algn="l">
              <a:lnSpc>
                <a:spcPct val="90000"/>
              </a:lnSpc>
              <a:spcBef>
                <a:spcPts val="375"/>
              </a:spcBef>
              <a:spcAft>
                <a:spcPts val="0"/>
              </a:spcAft>
              <a:buClr>
                <a:schemeClr val="dk1"/>
              </a:buClr>
              <a:buSzPts val="1350"/>
              <a:buFont typeface="Arial"/>
              <a:buNone/>
              <a:defRPr b="0" i="0" sz="750" u="none" cap="none" strike="noStrike">
                <a:solidFill>
                  <a:schemeClr val="dk1"/>
                </a:solidFill>
                <a:latin typeface="Arial"/>
                <a:ea typeface="Arial"/>
                <a:cs typeface="Arial"/>
                <a:sym typeface="Arial"/>
              </a:defRPr>
            </a:lvl9pPr>
          </a:lstStyle>
          <a:p/>
        </p:txBody>
      </p:sp>
      <p:sp>
        <p:nvSpPr>
          <p:cNvPr id="70" name="Google Shape;70;p17"/>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 name="Google Shape;71;p17"/>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7"/>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3" name="Shape 73"/>
        <p:cNvGrpSpPr/>
        <p:nvPr/>
      </p:nvGrpSpPr>
      <p:grpSpPr>
        <a:xfrm>
          <a:off x="0" y="0"/>
          <a:ext cx="0" cy="0"/>
          <a:chOff x="0" y="0"/>
          <a:chExt cx="0" cy="0"/>
        </a:xfrm>
      </p:grpSpPr>
      <p:sp>
        <p:nvSpPr>
          <p:cNvPr id="74" name="Google Shape;74;p18"/>
          <p:cNvSpPr txBox="1"/>
          <p:nvPr>
            <p:ph type="title"/>
          </p:nvPr>
        </p:nvSpPr>
        <p:spPr>
          <a:xfrm>
            <a:off x="471488" y="527405"/>
            <a:ext cx="5915100" cy="19146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5" name="Google Shape;75;p18"/>
          <p:cNvSpPr txBox="1"/>
          <p:nvPr>
            <p:ph idx="1" type="body"/>
          </p:nvPr>
        </p:nvSpPr>
        <p:spPr>
          <a:xfrm rot="5400000">
            <a:off x="286313" y="2822114"/>
            <a:ext cx="6285300" cy="59151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76" name="Google Shape;76;p18"/>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18"/>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8" name="Google Shape;78;p18"/>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79" name="Shape 79"/>
        <p:cNvGrpSpPr/>
        <p:nvPr/>
      </p:nvGrpSpPr>
      <p:grpSpPr>
        <a:xfrm>
          <a:off x="0" y="0"/>
          <a:ext cx="0" cy="0"/>
          <a:chOff x="0" y="0"/>
          <a:chExt cx="0" cy="0"/>
        </a:xfrm>
      </p:grpSpPr>
      <p:sp>
        <p:nvSpPr>
          <p:cNvPr id="80" name="Google Shape;80;p19"/>
          <p:cNvSpPr txBox="1"/>
          <p:nvPr>
            <p:ph type="title"/>
          </p:nvPr>
        </p:nvSpPr>
        <p:spPr>
          <a:xfrm rot="5400000">
            <a:off x="1449713" y="3985503"/>
            <a:ext cx="8394900" cy="1478700"/>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81" name="Google Shape;81;p19"/>
          <p:cNvSpPr txBox="1"/>
          <p:nvPr>
            <p:ph idx="1" type="body"/>
          </p:nvPr>
        </p:nvSpPr>
        <p:spPr>
          <a:xfrm rot="5400000">
            <a:off x="-1550718" y="2549553"/>
            <a:ext cx="8394900" cy="4350600"/>
          </a:xfrm>
          <a:prstGeom prst="rect">
            <a:avLst/>
          </a:prstGeom>
          <a:noFill/>
          <a:ln>
            <a:noFill/>
          </a:ln>
        </p:spPr>
        <p:txBody>
          <a:bodyPr anchorCtr="0" anchor="t" bIns="91425" lIns="91425" spcFirstLastPara="1" rIns="91425" wrap="square" tIns="91425">
            <a:no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82" name="Google Shape;82;p19"/>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 name="Google Shape;83;p19"/>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900">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 name="Google Shape;84;p19"/>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471488" y="527405"/>
            <a:ext cx="5915100" cy="1914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14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
          <p:cNvSpPr txBox="1"/>
          <p:nvPr>
            <p:ph idx="1" type="body"/>
          </p:nvPr>
        </p:nvSpPr>
        <p:spPr>
          <a:xfrm>
            <a:off x="471488" y="2637014"/>
            <a:ext cx="5915100" cy="62853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2" name="Google Shape;12;p8"/>
          <p:cNvSpPr txBox="1"/>
          <p:nvPr>
            <p:ph idx="10" type="dt"/>
          </p:nvPr>
        </p:nvSpPr>
        <p:spPr>
          <a:xfrm>
            <a:off x="471488" y="9181397"/>
            <a:ext cx="1542900" cy="52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8"/>
          <p:cNvSpPr txBox="1"/>
          <p:nvPr>
            <p:ph idx="11" type="ftr"/>
          </p:nvPr>
        </p:nvSpPr>
        <p:spPr>
          <a:xfrm>
            <a:off x="2271713" y="9181397"/>
            <a:ext cx="2314500" cy="52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8"/>
          <p:cNvSpPr txBox="1"/>
          <p:nvPr>
            <p:ph idx="12" type="sldNum"/>
          </p:nvPr>
        </p:nvSpPr>
        <p:spPr>
          <a:xfrm>
            <a:off x="4843463" y="9181397"/>
            <a:ext cx="1542900" cy="5274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
        <p:nvSpPr>
          <p:cNvPr id="15" name="Google Shape;15;p8"/>
          <p:cNvSpPr txBox="1"/>
          <p:nvPr/>
        </p:nvSpPr>
        <p:spPr>
          <a:xfrm>
            <a:off x="166700" y="3440900"/>
            <a:ext cx="3223500" cy="166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png"/><Relationship Id="rId22" Type="http://schemas.openxmlformats.org/officeDocument/2006/relationships/hyperlink" Target="https://www.gov.br/cnpq/pt-br/assuntos/noticias/premios/cnpq-e-mds-lancam-premio-tecendo-os-cuidados-para-pesquisadores-de-diferentes-niveis-academicos" TargetMode="External"/><Relationship Id="rId21" Type="http://schemas.openxmlformats.org/officeDocument/2006/relationships/hyperlink" Target="https://www.gov.br/capes/pt-br/assuntos/noticias/capes-lista-desafios-para-o-brics-na-area-de-educacao" TargetMode="External"/><Relationship Id="rId24" Type="http://schemas.openxmlformats.org/officeDocument/2006/relationships/hyperlink" Target="https://www.gov.br/capes/pt-br/assuntos/noticias" TargetMode="External"/><Relationship Id="rId23" Type="http://schemas.openxmlformats.org/officeDocument/2006/relationships/hyperlink" Target="https://www.gov.br/cnpq/pt-br/assuntos/noticias/premios/cnpq-e-mds-lancam-premio-tecendo-os-cuidados-para-pesquisadores-de-diferentes-niveis-academicos"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vmlDrawing" Target="../drawings/vmlDrawing1.vml"/><Relationship Id="rId4" Type="http://schemas.openxmlformats.org/officeDocument/2006/relationships/image" Target="../media/image16.png"/><Relationship Id="rId9" Type="http://schemas.openxmlformats.org/officeDocument/2006/relationships/oleObject" Target="../embeddings/oleObject2.bin"/><Relationship Id="rId26" Type="http://schemas.openxmlformats.org/officeDocument/2006/relationships/image" Target="../media/image14.png"/><Relationship Id="rId25" Type="http://schemas.openxmlformats.org/officeDocument/2006/relationships/hyperlink" Target="https://www.gov.br/cnpq/pt-br" TargetMode="External"/><Relationship Id="rId28" Type="http://schemas.openxmlformats.org/officeDocument/2006/relationships/hyperlink" Target="mailto:s.bruno9505@edu.pucrs.br" TargetMode="External"/><Relationship Id="rId27" Type="http://schemas.openxmlformats.org/officeDocument/2006/relationships/image" Target="../media/image4.png"/><Relationship Id="rId5" Type="http://schemas.openxmlformats.org/officeDocument/2006/relationships/oleObject" Target="../embeddings/oleObject1.bin"/><Relationship Id="rId6" Type="http://schemas.openxmlformats.org/officeDocument/2006/relationships/oleObject" Target="../embeddings/oleObject1.bin"/><Relationship Id="rId29" Type="http://schemas.openxmlformats.org/officeDocument/2006/relationships/hyperlink" Target="mailto:rebeca.pizzi@edu.pucrs.br" TargetMode="External"/><Relationship Id="rId7" Type="http://schemas.openxmlformats.org/officeDocument/2006/relationships/image" Target="../media/image2.png"/><Relationship Id="rId8" Type="http://schemas.openxmlformats.org/officeDocument/2006/relationships/oleObject" Target="../embeddings/oleObject2.bin"/><Relationship Id="rId11" Type="http://schemas.openxmlformats.org/officeDocument/2006/relationships/hyperlink" Target="https://www.pucrs.br/humanidades/programa-de-pos-graduacao-em-educacao/informacoes-adicionais/revistas/" TargetMode="External"/><Relationship Id="rId10" Type="http://schemas.openxmlformats.org/officeDocument/2006/relationships/image" Target="../media/image3.png"/><Relationship Id="rId13" Type="http://schemas.openxmlformats.org/officeDocument/2006/relationships/slide" Target="/ppt/slides/slide1.xml"/><Relationship Id="rId12" Type="http://schemas.openxmlformats.org/officeDocument/2006/relationships/slide" Target="/ppt/slides/slide1.xml"/><Relationship Id="rId15" Type="http://schemas.openxmlformats.org/officeDocument/2006/relationships/slide" Target="/ppt/slides/slide3.xml"/><Relationship Id="rId14" Type="http://schemas.openxmlformats.org/officeDocument/2006/relationships/slide" Target="/ppt/slides/slide2.xml"/><Relationship Id="rId17" Type="http://schemas.openxmlformats.org/officeDocument/2006/relationships/slide" Target="/ppt/slides/slide5.xml"/><Relationship Id="rId16" Type="http://schemas.openxmlformats.org/officeDocument/2006/relationships/slide" Target="/ppt/slides/slide4.xml"/><Relationship Id="rId19" Type="http://schemas.openxmlformats.org/officeDocument/2006/relationships/oleObject" Target="../embeddings/oleObject3.bin"/><Relationship Id="rId18"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20" Type="http://schemas.openxmlformats.org/officeDocument/2006/relationships/hyperlink" Target="http://seer.upf.br/index.php/rep" TargetMode="External"/><Relationship Id="rId21" Type="http://schemas.openxmlformats.org/officeDocument/2006/relationships/hyperlink" Target="http://seer.upf.br/index.php/rep"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9.png"/><Relationship Id="rId9" Type="http://schemas.openxmlformats.org/officeDocument/2006/relationships/hyperlink" Target="http://ojs.rbpg.capes.gov.br/"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hyperlink" Target="http://ojs.rbpg.capes.gov.br/" TargetMode="External"/><Relationship Id="rId11" Type="http://schemas.openxmlformats.org/officeDocument/2006/relationships/hyperlink" Target="http://revistas.unisinos.br/index.php/educacao/index" TargetMode="External"/><Relationship Id="rId10" Type="http://schemas.openxmlformats.org/officeDocument/2006/relationships/hyperlink" Target="http://revistas.unisinos.br/index.php/educacao/index" TargetMode="External"/><Relationship Id="rId13" Type="http://schemas.openxmlformats.org/officeDocument/2006/relationships/hyperlink" Target="http://www.seer.ufrgs.br/index.php/educacaoerealidade/index" TargetMode="External"/><Relationship Id="rId12" Type="http://schemas.openxmlformats.org/officeDocument/2006/relationships/hyperlink" Target="http://www.seer.ufrgs.br/index.php/educacaoerealidade/index" TargetMode="External"/><Relationship Id="rId15" Type="http://schemas.openxmlformats.org/officeDocument/2006/relationships/hyperlink" Target="http://revistaseletronicas.pucrs.br/ojs/index.php/porescrito/index" TargetMode="External"/><Relationship Id="rId14" Type="http://schemas.openxmlformats.org/officeDocument/2006/relationships/hyperlink" Target="http://revistaseletronicas.pucrs.br/ojs/index.php/porescrito/index" TargetMode="External"/><Relationship Id="rId17" Type="http://schemas.openxmlformats.org/officeDocument/2006/relationships/hyperlink" Target="https://periodicos.ufpel.edu.br/ojs2/index.php/caduc/index" TargetMode="External"/><Relationship Id="rId16" Type="http://schemas.openxmlformats.org/officeDocument/2006/relationships/hyperlink" Target="https://periodicos.ufpel.edu.br/ojs2/index.php/caduc/index" TargetMode="External"/><Relationship Id="rId19" Type="http://schemas.openxmlformats.org/officeDocument/2006/relationships/hyperlink" Target="http://www.scielo.br/scielo.php?script=sci_serial&amp;pid=0102-4698&amp;lng=en&amp;nrm=iso" TargetMode="External"/><Relationship Id="rId18" Type="http://schemas.openxmlformats.org/officeDocument/2006/relationships/hyperlink" Target="http://www.scielo.br/scielo.php?script=sci_serial&amp;pid=0102-4698&amp;lng=en&amp;nrm=is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revista.uemg.br/index.php/educacaoemfoco" TargetMode="External"/><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hyperlink" Target="http://www.educacaoepesquisa.fe.usp.br/" TargetMode="External"/><Relationship Id="rId8" Type="http://schemas.openxmlformats.org/officeDocument/2006/relationships/hyperlink" Target="http://www.educacaoepesquisa.fe.usp.br/" TargetMode="External"/><Relationship Id="rId11" Type="http://schemas.openxmlformats.org/officeDocument/2006/relationships/hyperlink" Target="http://revistaseletronicas.pucrs.br/ojs/index.php/faced" TargetMode="External"/><Relationship Id="rId10" Type="http://schemas.openxmlformats.org/officeDocument/2006/relationships/hyperlink" Target="http://revista.uemg.br/index.php/educacaoemfoco" TargetMode="External"/><Relationship Id="rId13" Type="http://schemas.openxmlformats.org/officeDocument/2006/relationships/hyperlink" Target="https://www.pucrs.br/pesquisadores" TargetMode="External"/><Relationship Id="rId12" Type="http://schemas.openxmlformats.org/officeDocument/2006/relationships/hyperlink" Target="http://revistaseletronicas.pucrs.br/ojs/index.php/faced" TargetMode="External"/><Relationship Id="rId15" Type="http://schemas.openxmlformats.org/officeDocument/2006/relationships/image" Target="../media/image1.png"/><Relationship Id="rId14" Type="http://schemas.openxmlformats.org/officeDocument/2006/relationships/hyperlink" Target="https://www.pucrs.br/pesquisadores" TargetMode="External"/><Relationship Id="rId17" Type="http://schemas.openxmlformats.org/officeDocument/2006/relationships/image" Target="../media/image22.png"/><Relationship Id="rId16" Type="http://schemas.openxmlformats.org/officeDocument/2006/relationships/hyperlink" Target="https://sucupira.capes.gov.br/sucupira/public/consultas/coleta/veiculoPublicacaoQualis/listaConsultaGeralPeriodicos.js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vmlDrawing" Target="../drawings/vmlDrawing2.vml"/><Relationship Id="rId4" Type="http://schemas.openxmlformats.org/officeDocument/2006/relationships/oleObject" Target="../embeddings/oleObject4.bin"/><Relationship Id="rId9" Type="http://schemas.openxmlformats.org/officeDocument/2006/relationships/image" Target="../media/image18.png"/><Relationship Id="rId5" Type="http://schemas.openxmlformats.org/officeDocument/2006/relationships/oleObject" Target="../embeddings/oleObject4.bin"/><Relationship Id="rId6" Type="http://schemas.openxmlformats.org/officeDocument/2006/relationships/image" Target="../media/image2.png"/><Relationship Id="rId7" Type="http://schemas.openxmlformats.org/officeDocument/2006/relationships/oleObject" Target="../embeddings/oleObject5.bin"/><Relationship Id="rId8" Type="http://schemas.openxmlformats.org/officeDocument/2006/relationships/oleObject" Target="../embeddings/oleObject5.bin"/><Relationship Id="rId11" Type="http://schemas.openxmlformats.org/officeDocument/2006/relationships/hyperlink" Target="https://seer.upf.br/index.php/rep/announcement" TargetMode="External"/><Relationship Id="rId10" Type="http://schemas.openxmlformats.org/officeDocument/2006/relationships/hyperlink" Target="https://periodicos.ufms.br/index.php/cadec" TargetMode="External"/><Relationship Id="rId13" Type="http://schemas.openxmlformats.org/officeDocument/2006/relationships/hyperlink" Target="https://revistacontemporaneos.com.br/chamada-de-artigos/" TargetMode="External"/><Relationship Id="rId12" Type="http://schemas.openxmlformats.org/officeDocument/2006/relationships/hyperlink" Target="https://revista.uemg.br/index.php/educacaoemfoco/index" TargetMode="External"/><Relationship Id="rId15" Type="http://schemas.openxmlformats.org/officeDocument/2006/relationships/oleObject" Target="../embeddings/oleObject6.bin"/><Relationship Id="rId14" Type="http://schemas.openxmlformats.org/officeDocument/2006/relationships/image" Target="../media/image11.png"/><Relationship Id="rId17" Type="http://schemas.openxmlformats.org/officeDocument/2006/relationships/image" Target="../media/image1.png"/><Relationship Id="rId16" Type="http://schemas.openxmlformats.org/officeDocument/2006/relationships/oleObject" Target="../embeddings/oleObject6.bin"/><Relationship Id="rId18"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vmlDrawing" Target="../drawings/vmlDrawing3.vml"/><Relationship Id="rId4" Type="http://schemas.openxmlformats.org/officeDocument/2006/relationships/oleObject" Target="../embeddings/oleObject7.bin"/><Relationship Id="rId9" Type="http://schemas.openxmlformats.org/officeDocument/2006/relationships/oleObject" Target="../embeddings/oleObject8.bin"/><Relationship Id="rId5" Type="http://schemas.openxmlformats.org/officeDocument/2006/relationships/oleObject" Target="../embeddings/oleObject7.bin"/><Relationship Id="rId6" Type="http://schemas.openxmlformats.org/officeDocument/2006/relationships/image" Target="../media/image2.png"/><Relationship Id="rId7" Type="http://schemas.openxmlformats.org/officeDocument/2006/relationships/image" Target="../media/image20.png"/><Relationship Id="rId8" Type="http://schemas.openxmlformats.org/officeDocument/2006/relationships/oleObject" Target="../embeddings/oleObject8.bin"/><Relationship Id="rId11" Type="http://schemas.openxmlformats.org/officeDocument/2006/relationships/oleObject" Target="../embeddings/oleObject9.bin"/><Relationship Id="rId10" Type="http://schemas.openxmlformats.org/officeDocument/2006/relationships/image" Target="../media/image1.png"/><Relationship Id="rId13" Type="http://schemas.openxmlformats.org/officeDocument/2006/relationships/image" Target="../media/image18.png"/><Relationship Id="rId12" Type="http://schemas.openxmlformats.org/officeDocument/2006/relationships/oleObject" Target="../embeddings/oleObject9.bin"/><Relationship Id="rId15" Type="http://schemas.openxmlformats.org/officeDocument/2006/relationships/hyperlink" Target="https://congresso.movimentosdocentes.com/2025" TargetMode="External"/><Relationship Id="rId14" Type="http://schemas.openxmlformats.org/officeDocument/2006/relationships/image" Target="../media/image15.png"/><Relationship Id="rId17" Type="http://schemas.openxmlformats.org/officeDocument/2006/relationships/hyperlink" Target="https://www.expoeduc.com.br/#home" TargetMode="External"/><Relationship Id="rId16" Type="http://schemas.openxmlformats.org/officeDocument/2006/relationships/hyperlink" Target="https://www.semesp.org.br/fnesp/sobre/" TargetMode="External"/><Relationship Id="rId18" Type="http://schemas.openxmlformats.org/officeDocument/2006/relationships/hyperlink" Target="https://cbie.sbc.org.br/2025/"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youtu.be/GtdzuOle5kc?si=JtnO26wMuW8OGh1g" TargetMode="External"/><Relationship Id="rId4" Type="http://schemas.openxmlformats.org/officeDocument/2006/relationships/hyperlink" Target="https://en.wikipedia.org/wiki/Secondary_education" TargetMode="External"/><Relationship Id="rId9" Type="http://schemas.openxmlformats.org/officeDocument/2006/relationships/image" Target="../media/image24.png"/><Relationship Id="rId5" Type="http://schemas.openxmlformats.org/officeDocument/2006/relationships/hyperlink" Target="https://youtu.be/KW7EDfyYwkM" TargetMode="External"/><Relationship Id="rId6" Type="http://schemas.openxmlformats.org/officeDocument/2006/relationships/hyperlink" Target="https://youtu.be/oiY02pjU1gw?si=DHthc2WTpE9g-GDt" TargetMode="External"/><Relationship Id="rId7" Type="http://schemas.openxmlformats.org/officeDocument/2006/relationships/image" Target="../media/image2.png"/><Relationship Id="rId8" Type="http://schemas.openxmlformats.org/officeDocument/2006/relationships/image" Target="../media/image1.png"/><Relationship Id="rId10"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4">
            <a:alphaModFix/>
          </a:blip>
          <a:srcRect b="0" l="0" r="0" t="0"/>
          <a:stretch/>
        </p:blipFill>
        <p:spPr>
          <a:xfrm>
            <a:off x="214050" y="6117350"/>
            <a:ext cx="6354375" cy="353600"/>
          </a:xfrm>
          <a:prstGeom prst="rect">
            <a:avLst/>
          </a:prstGeom>
          <a:noFill/>
          <a:ln>
            <a:noFill/>
          </a:ln>
        </p:spPr>
      </p:pic>
      <p:pic>
        <p:nvPicPr>
          <p:cNvPr id="90" name="Google Shape;90;p1"/>
          <p:cNvPicPr preferRelativeResize="0"/>
          <p:nvPr/>
        </p:nvPicPr>
        <p:blipFill rotWithShape="1">
          <a:blip r:embed="rId4">
            <a:alphaModFix/>
          </a:blip>
          <a:srcRect b="0" l="0" r="0" t="0"/>
          <a:stretch/>
        </p:blipFill>
        <p:spPr>
          <a:xfrm>
            <a:off x="251508" y="2436553"/>
            <a:ext cx="2893716" cy="298455"/>
          </a:xfrm>
          <a:prstGeom prst="rect">
            <a:avLst/>
          </a:prstGeom>
          <a:noFill/>
          <a:ln>
            <a:noFill/>
          </a:ln>
        </p:spPr>
      </p:pic>
      <p:pic>
        <p:nvPicPr>
          <p:cNvPr id="91" name="Google Shape;91;p1"/>
          <p:cNvPicPr preferRelativeResize="0"/>
          <p:nvPr/>
        </p:nvPicPr>
        <p:blipFill rotWithShape="1">
          <a:blip r:embed="rId4">
            <a:alphaModFix/>
          </a:blip>
          <a:srcRect b="0" l="0" r="0" t="0"/>
          <a:stretch/>
        </p:blipFill>
        <p:spPr>
          <a:xfrm>
            <a:off x="3545363" y="3559875"/>
            <a:ext cx="3023075" cy="352950"/>
          </a:xfrm>
          <a:prstGeom prst="rect">
            <a:avLst/>
          </a:prstGeom>
          <a:noFill/>
          <a:ln>
            <a:noFill/>
          </a:ln>
        </p:spPr>
      </p:pic>
      <p:pic>
        <p:nvPicPr>
          <p:cNvPr id="92" name="Google Shape;92;p1"/>
          <p:cNvPicPr preferRelativeResize="0"/>
          <p:nvPr/>
        </p:nvPicPr>
        <p:blipFill rotWithShape="1">
          <a:blip r:embed="rId4">
            <a:alphaModFix/>
          </a:blip>
          <a:srcRect b="0" l="0" r="0" t="0"/>
          <a:stretch/>
        </p:blipFill>
        <p:spPr>
          <a:xfrm>
            <a:off x="205737" y="3559875"/>
            <a:ext cx="2985250" cy="352950"/>
          </a:xfrm>
          <a:prstGeom prst="rect">
            <a:avLst/>
          </a:prstGeom>
          <a:noFill/>
          <a:ln>
            <a:noFill/>
          </a:ln>
        </p:spPr>
      </p:pic>
      <p:sp>
        <p:nvSpPr>
          <p:cNvPr id="93" name="Google Shape;93;p1"/>
          <p:cNvSpPr/>
          <p:nvPr/>
        </p:nvSpPr>
        <p:spPr>
          <a:xfrm>
            <a:off x="182463" y="4009475"/>
            <a:ext cx="3102000" cy="21078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A Equipe Editorial do Boletim Acadêmico aposta na universalização da ciência como um dos pilares fundamentais para o bem da humanidade. Neste sentido, a cooperação e o acesso para a construção coletiva do conhecimento direcionam nossas conquistas. Desse modo, todas </a:t>
            </a:r>
            <a:r>
              <a:rPr b="0" i="0" lang="pt-BR" sz="800" u="none" cap="none" strike="noStrike">
                <a:solidFill>
                  <a:schemeClr val="dk1"/>
                </a:solidFill>
                <a:latin typeface="Arial"/>
                <a:ea typeface="Arial"/>
                <a:cs typeface="Arial"/>
                <a:sym typeface="Arial"/>
              </a:rPr>
              <a:t>a</a:t>
            </a:r>
            <a:r>
              <a:rPr b="0" i="0" lang="pt-BR" sz="800" u="none" cap="none" strike="noStrike">
                <a:solidFill>
                  <a:srgbClr val="000000"/>
                </a:solidFill>
                <a:latin typeface="Arial"/>
                <a:ea typeface="Arial"/>
                <a:cs typeface="Arial"/>
                <a:sym typeface="Arial"/>
              </a:rPr>
              <a:t>s sugestões e contribuições sobre eventos acadêmicos, revistas, periódicos e programação cultural contribuem para este Boletim e tornarão o espaço mais plural e democrático. Para fazê-lo, você pode enviar um e-mail com sugestões para os membros da equipe editorial.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Boa leitura!                    </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Equipe Editorial do Boletim Acadêmico.</a:t>
            </a:r>
            <a:endParaRPr b="0" i="0" sz="800" u="none" cap="none" strike="noStrike">
              <a:solidFill>
                <a:srgbClr val="000000"/>
              </a:solidFill>
              <a:latin typeface="Arial"/>
              <a:ea typeface="Arial"/>
              <a:cs typeface="Arial"/>
              <a:sym typeface="Arial"/>
            </a:endParaRPr>
          </a:p>
        </p:txBody>
      </p:sp>
      <p:sp>
        <p:nvSpPr>
          <p:cNvPr id="94" name="Google Shape;94;p1"/>
          <p:cNvSpPr txBox="1"/>
          <p:nvPr>
            <p:ph idx="12" type="sldNum"/>
          </p:nvPr>
        </p:nvSpPr>
        <p:spPr>
          <a:xfrm>
            <a:off x="6438909" y="9443800"/>
            <a:ext cx="240900" cy="5274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900"/>
              <a:buNone/>
            </a:pPr>
            <a:fld id="{00000000-1234-1234-1234-123412341234}" type="slidenum">
              <a:rPr lang="pt-BR" sz="900">
                <a:solidFill>
                  <a:schemeClr val="dk1"/>
                </a:solidFill>
                <a:latin typeface="Arial"/>
                <a:ea typeface="Arial"/>
                <a:cs typeface="Arial"/>
                <a:sym typeface="Arial"/>
              </a:rPr>
              <a:t>‹#›</a:t>
            </a:fld>
            <a:endParaRPr sz="900">
              <a:solidFill>
                <a:schemeClr val="dk1"/>
              </a:solidFill>
              <a:latin typeface="Arial"/>
              <a:ea typeface="Arial"/>
              <a:cs typeface="Arial"/>
              <a:sym typeface="Arial"/>
            </a:endParaRPr>
          </a:p>
        </p:txBody>
      </p:sp>
      <p:sp>
        <p:nvSpPr>
          <p:cNvPr id="95" name="Google Shape;95;p1"/>
          <p:cNvSpPr/>
          <p:nvPr/>
        </p:nvSpPr>
        <p:spPr>
          <a:xfrm>
            <a:off x="214050" y="1211825"/>
            <a:ext cx="6497100" cy="117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1" i="0" lang="pt-BR" sz="900" u="none" cap="none" strike="noStrike">
                <a:solidFill>
                  <a:srgbClr val="000000"/>
                </a:solidFill>
                <a:latin typeface="Arial"/>
                <a:ea typeface="Arial"/>
                <a:cs typeface="Arial"/>
                <a:sym typeface="Arial"/>
              </a:rPr>
              <a:t>PONTIFÍCIA UNIVERSIDADE CATÓLICA DO RIO GRANDE DO SUL</a:t>
            </a:r>
            <a:endParaRPr b="1"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pt-BR" sz="900" u="none" cap="none" strike="noStrike">
                <a:solidFill>
                  <a:srgbClr val="000000"/>
                </a:solidFill>
                <a:latin typeface="Arial"/>
                <a:ea typeface="Arial"/>
                <a:cs typeface="Arial"/>
                <a:sym typeface="Arial"/>
              </a:rPr>
              <a:t>ESCOLA DE HUMANIDADES</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pt-BR" sz="900" u="none" cap="none" strike="noStrike">
                <a:solidFill>
                  <a:srgbClr val="000000"/>
                </a:solidFill>
                <a:latin typeface="Arial"/>
                <a:ea typeface="Arial"/>
                <a:cs typeface="Arial"/>
                <a:sym typeface="Arial"/>
              </a:rPr>
              <a:t>Programa de Pós-Graduação em Educação - PPGEdu</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pt-BR" sz="900" u="none" cap="none" strike="noStrike">
                <a:solidFill>
                  <a:srgbClr val="000000"/>
                </a:solidFill>
                <a:latin typeface="Arial"/>
                <a:ea typeface="Arial"/>
                <a:cs typeface="Arial"/>
                <a:sym typeface="Arial"/>
              </a:rPr>
              <a:t>Avenida Ipiranga, 6681  -  Prédio 08 no 4º andar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pt-BR" sz="900" u="none" cap="none" strike="noStrike">
                <a:solidFill>
                  <a:srgbClr val="000000"/>
                </a:solidFill>
                <a:latin typeface="Arial"/>
                <a:ea typeface="Arial"/>
                <a:cs typeface="Arial"/>
                <a:sym typeface="Arial"/>
              </a:rPr>
              <a:t>Porto Alegre/ RS – CEP 90619-900</a:t>
            </a:r>
            <a:br>
              <a:rPr b="0" i="0" lang="pt-BR" sz="900" u="none" cap="none" strike="noStrike">
                <a:solidFill>
                  <a:srgbClr val="000000"/>
                </a:solidFill>
                <a:latin typeface="Arial"/>
                <a:ea typeface="Arial"/>
                <a:cs typeface="Arial"/>
                <a:sym typeface="Arial"/>
              </a:rPr>
            </a:br>
            <a:r>
              <a:rPr b="0" i="0" lang="pt-BR" sz="900" u="none" cap="none" strike="noStrike">
                <a:solidFill>
                  <a:srgbClr val="000000"/>
                </a:solidFill>
                <a:latin typeface="Arial"/>
                <a:ea typeface="Arial"/>
                <a:cs typeface="Arial"/>
                <a:sym typeface="Arial"/>
              </a:rPr>
              <a:t>E-mail: educacao-pg@pucrs.br</a:t>
            </a:r>
            <a:endParaRPr b="0" i="0" sz="900" u="none" cap="none" strike="noStrike">
              <a:solidFill>
                <a:srgbClr val="000000"/>
              </a:solidFill>
              <a:latin typeface="Arial"/>
              <a:ea typeface="Arial"/>
              <a:cs typeface="Arial"/>
              <a:sym typeface="Arial"/>
            </a:endParaRPr>
          </a:p>
        </p:txBody>
      </p:sp>
      <p:sp>
        <p:nvSpPr>
          <p:cNvPr id="96" name="Google Shape;96;p1"/>
          <p:cNvSpPr txBox="1"/>
          <p:nvPr/>
        </p:nvSpPr>
        <p:spPr>
          <a:xfrm>
            <a:off x="10948725" y="7820525"/>
            <a:ext cx="5532000" cy="64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119125" y="1004888"/>
            <a:ext cx="6620693" cy="20005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00"/>
              <a:buFont typeface="Arial"/>
              <a:buNone/>
            </a:pPr>
            <a:r>
              <a:rPr b="0" i="0" lang="pt-BR" sz="700" u="none" cap="none" strike="noStrike">
                <a:solidFill>
                  <a:srgbClr val="000000"/>
                </a:solidFill>
                <a:latin typeface="Arial"/>
                <a:ea typeface="Arial"/>
                <a:cs typeface="Arial"/>
                <a:sym typeface="Arial"/>
              </a:rPr>
              <a:t>Pontifícia Universidade Católica do Rio Grande do Sul – Porto Alegre/RS – </a:t>
            </a:r>
            <a:r>
              <a:rPr b="0" i="0" lang="pt-BR" sz="700" u="none" cap="none" strike="noStrike">
                <a:solidFill>
                  <a:srgbClr val="6600FF"/>
                </a:solidFill>
                <a:latin typeface="Arial"/>
                <a:ea typeface="Arial"/>
                <a:cs typeface="Arial"/>
                <a:sym typeface="Arial"/>
              </a:rPr>
              <a:t>Ju</a:t>
            </a:r>
            <a:r>
              <a:rPr lang="pt-BR" sz="700">
                <a:solidFill>
                  <a:srgbClr val="6600FF"/>
                </a:solidFill>
              </a:rPr>
              <a:t>l</a:t>
            </a:r>
            <a:r>
              <a:rPr b="0" i="0" lang="pt-BR" sz="700" u="none" cap="none" strike="noStrike">
                <a:solidFill>
                  <a:srgbClr val="6600FF"/>
                </a:solidFill>
                <a:latin typeface="Arial"/>
                <a:ea typeface="Arial"/>
                <a:cs typeface="Arial"/>
                <a:sym typeface="Arial"/>
              </a:rPr>
              <a:t>ho/2025 – nº </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rgbClr val="000000"/>
                </a:solidFill>
                <a:latin typeface="Arial"/>
                <a:ea typeface="Arial"/>
                <a:cs typeface="Arial"/>
                <a:sym typeface="Arial"/>
              </a:rPr>
              <a:t>– Programa de Pós-Graduação em Educação</a:t>
            </a:r>
            <a:endParaRPr b="0" i="0" sz="1400" u="none" cap="none" strike="noStrike">
              <a:solidFill>
                <a:srgbClr val="000000"/>
              </a:solidFill>
              <a:latin typeface="Arial"/>
              <a:ea typeface="Arial"/>
              <a:cs typeface="Arial"/>
              <a:sym typeface="Arial"/>
            </a:endParaRPr>
          </a:p>
        </p:txBody>
      </p:sp>
      <p:graphicFrame>
        <p:nvGraphicFramePr>
          <p:cNvPr id="98" name="Google Shape;98;p1"/>
          <p:cNvGraphicFramePr/>
          <p:nvPr/>
        </p:nvGraphicFramePr>
        <p:xfrm>
          <a:off x="504175" y="1041578"/>
          <a:ext cx="30163" cy="112387"/>
        </p:xfrm>
        <a:graphic>
          <a:graphicData uri="http://schemas.openxmlformats.org/presentationml/2006/ole">
            <mc:AlternateContent>
              <mc:Choice Requires="v">
                <p:oleObj r:id="rId5" imgH="112387" imgW="30163" progId="" spid="_x0000_s1">
                  <p:embed/>
                </p:oleObj>
              </mc:Choice>
              <mc:Fallback>
                <p:oleObj r:id="rId6" imgH="112387" imgW="30163" progId="">
                  <p:embed/>
                  <p:pic>
                    <p:nvPicPr>
                      <p:cNvPr id="98" name="Google Shape;98;p1"/>
                      <p:cNvPicPr preferRelativeResize="0"/>
                      <p:nvPr/>
                    </p:nvPicPr>
                    <p:blipFill rotWithShape="1">
                      <a:blip r:embed="rId7">
                        <a:alphaModFix/>
                      </a:blip>
                      <a:srcRect b="0" l="0" r="0" t="0"/>
                      <a:stretch/>
                    </p:blipFill>
                    <p:spPr>
                      <a:xfrm>
                        <a:off x="504175" y="1041578"/>
                        <a:ext cx="30163" cy="112387"/>
                      </a:xfrm>
                      <a:prstGeom prst="rect">
                        <a:avLst/>
                      </a:prstGeom>
                      <a:noFill/>
                      <a:ln>
                        <a:noFill/>
                      </a:ln>
                    </p:spPr>
                  </p:pic>
                </p:oleObj>
              </mc:Fallback>
            </mc:AlternateContent>
          </a:graphicData>
        </a:graphic>
      </p:graphicFrame>
      <p:graphicFrame>
        <p:nvGraphicFramePr>
          <p:cNvPr id="99" name="Google Shape;99;p1"/>
          <p:cNvGraphicFramePr/>
          <p:nvPr/>
        </p:nvGraphicFramePr>
        <p:xfrm>
          <a:off x="3433231" y="1447264"/>
          <a:ext cx="3247341" cy="2036470"/>
        </p:xfrm>
        <a:graphic>
          <a:graphicData uri="http://schemas.openxmlformats.org/presentationml/2006/ole">
            <mc:AlternateContent>
              <mc:Choice Requires="v">
                <p:oleObj r:id="rId8" imgH="2036470" imgW="3247341" progId="" spid="_x0000_s2">
                  <p:embed/>
                </p:oleObj>
              </mc:Choice>
              <mc:Fallback>
                <p:oleObj r:id="rId9" imgH="2036470" imgW="3247341" progId="">
                  <p:embed/>
                  <p:pic>
                    <p:nvPicPr>
                      <p:cNvPr id="99" name="Google Shape;99;p1"/>
                      <p:cNvPicPr preferRelativeResize="0"/>
                      <p:nvPr/>
                    </p:nvPicPr>
                    <p:blipFill rotWithShape="1">
                      <a:blip r:embed="rId10">
                        <a:alphaModFix/>
                      </a:blip>
                      <a:srcRect b="0" l="0" r="0" t="0"/>
                      <a:stretch/>
                    </p:blipFill>
                    <p:spPr>
                      <a:xfrm>
                        <a:off x="3433231" y="1447264"/>
                        <a:ext cx="3247341" cy="2036470"/>
                      </a:xfrm>
                      <a:prstGeom prst="rect">
                        <a:avLst/>
                      </a:prstGeom>
                      <a:noFill/>
                      <a:ln>
                        <a:noFill/>
                      </a:ln>
                    </p:spPr>
                  </p:pic>
                </p:oleObj>
              </mc:Fallback>
            </mc:AlternateContent>
          </a:graphicData>
        </a:graphic>
      </p:graphicFrame>
      <p:sp>
        <p:nvSpPr>
          <p:cNvPr id="100" name="Google Shape;100;p1"/>
          <p:cNvSpPr/>
          <p:nvPr/>
        </p:nvSpPr>
        <p:spPr>
          <a:xfrm>
            <a:off x="3494938" y="1447300"/>
            <a:ext cx="3123900" cy="20364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900"/>
              <a:buFont typeface="Arial"/>
              <a:buNone/>
            </a:pPr>
            <a:r>
              <a:rPr b="0" i="0" lang="pt-BR" sz="900" u="none" cap="none" strike="noStrike">
                <a:solidFill>
                  <a:srgbClr val="1E4E79"/>
                </a:solidFill>
                <a:latin typeface="Arial"/>
                <a:ea typeface="Arial"/>
                <a:cs typeface="Arial"/>
                <a:sym typeface="Arial"/>
              </a:rPr>
              <a:t>O </a:t>
            </a:r>
            <a:r>
              <a:rPr b="1" i="0" lang="pt-BR" sz="900" u="none" cap="none" strike="noStrike">
                <a:solidFill>
                  <a:srgbClr val="1E4E79"/>
                </a:solidFill>
                <a:latin typeface="Arial"/>
                <a:ea typeface="Arial"/>
                <a:cs typeface="Arial"/>
                <a:sym typeface="Arial"/>
              </a:rPr>
              <a:t>BOLETIM ACADÊMICO</a:t>
            </a:r>
            <a:r>
              <a:rPr b="0" i="0" lang="pt-BR" sz="900" u="none" cap="none" strike="noStrike">
                <a:solidFill>
                  <a:srgbClr val="1E4E79"/>
                </a:solidFill>
                <a:latin typeface="Arial"/>
                <a:ea typeface="Arial"/>
                <a:cs typeface="Arial"/>
                <a:sym typeface="Arial"/>
              </a:rPr>
              <a:t> tem por finalidade sistematizar e divulgar informações úteis à pesquisa e divulgação de publicações científicas, assim como eventos culturais para alunos e alunas, ex-alunos e ex-alunas e ao professorado do Programa de Pós-Graduação em Educação da Escola de Humanidades da PUCRS. A intenção é passar informações atualizadas a partir da colaboração dos discentes e docentes das diferentes linhas de pesquisa do PPGEdu/PUCRS. O BOLETIM ACADÊMICO  é divulgado na primeira semana de cada mês junto a página do </a:t>
            </a:r>
            <a:r>
              <a:rPr b="0" i="0" lang="pt-BR" sz="900" u="none" cap="none" strike="noStrike">
                <a:solidFill>
                  <a:srgbClr val="1E4E79"/>
                </a:solidFill>
                <a:latin typeface="Arial"/>
                <a:ea typeface="Arial"/>
                <a:cs typeface="Arial"/>
                <a:sym typeface="Arial"/>
                <a:extLst>
                  <a:ext uri="http://customooxmlschemas.google.com/">
                    <go:slidesCustomData xmlns:go="http://customooxmlschemas.google.com/" textRoundtripDataId="0"/>
                  </a:ext>
                </a:extLst>
              </a:rPr>
              <a:t>PPGEdu</a:t>
            </a:r>
            <a:r>
              <a:rPr b="0" i="0" lang="pt-BR" sz="900" u="none" cap="none" strike="noStrike">
                <a:solidFill>
                  <a:srgbClr val="1E4E79"/>
                </a:solidFill>
                <a:latin typeface="Arial"/>
                <a:ea typeface="Arial"/>
                <a:cs typeface="Arial"/>
                <a:sym typeface="Arial"/>
              </a:rPr>
              <a:t>.</a:t>
            </a:r>
            <a:endParaRPr b="0" i="0" sz="900" u="none" cap="none" strike="noStrike">
              <a:solidFill>
                <a:srgbClr val="1E4E79"/>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800"/>
              <a:buFont typeface="Arial"/>
              <a:buNone/>
            </a:pPr>
            <a:r>
              <a:rPr b="1" i="0" lang="pt-BR" sz="700" u="sng" cap="none" strike="noStrike">
                <a:solidFill>
                  <a:schemeClr val="hlink"/>
                </a:solidFill>
                <a:latin typeface="Arial"/>
                <a:ea typeface="Arial"/>
                <a:cs typeface="Arial"/>
                <a:sym typeface="Arial"/>
                <a:hlinkClick r:id="rId11"/>
              </a:rPr>
              <a:t>Clique aqui para acessar o Boletim Acadêmico no site da PUCRS</a:t>
            </a:r>
            <a:endParaRPr b="1" i="0" sz="700" u="none" cap="none" strike="noStrike">
              <a:solidFill>
                <a:schemeClr val="dk1"/>
              </a:solidFill>
              <a:latin typeface="Arial"/>
              <a:ea typeface="Arial"/>
              <a:cs typeface="Arial"/>
              <a:sym typeface="Arial"/>
            </a:endParaRPr>
          </a:p>
        </p:txBody>
      </p:sp>
      <p:sp>
        <p:nvSpPr>
          <p:cNvPr id="101" name="Google Shape;101;p1"/>
          <p:cNvSpPr txBox="1"/>
          <p:nvPr/>
        </p:nvSpPr>
        <p:spPr>
          <a:xfrm>
            <a:off x="1199620" y="3597889"/>
            <a:ext cx="997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EDITORIAL</a:t>
            </a:r>
            <a:endParaRPr b="0" i="0" sz="1200" u="none" cap="none" strike="noStrike">
              <a:solidFill>
                <a:schemeClr val="lt1"/>
              </a:solidFill>
              <a:latin typeface="Arial"/>
              <a:ea typeface="Arial"/>
              <a:cs typeface="Arial"/>
              <a:sym typeface="Arial"/>
            </a:endParaRPr>
          </a:p>
        </p:txBody>
      </p:sp>
      <p:sp>
        <p:nvSpPr>
          <p:cNvPr id="102" name="Google Shape;102;p1"/>
          <p:cNvSpPr txBox="1"/>
          <p:nvPr/>
        </p:nvSpPr>
        <p:spPr>
          <a:xfrm>
            <a:off x="950097" y="2465365"/>
            <a:ext cx="1622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EQUIPE EDITORIAL</a:t>
            </a:r>
            <a:endParaRPr b="0" i="0" sz="1200" u="none" cap="none" strike="noStrike">
              <a:solidFill>
                <a:schemeClr val="lt1"/>
              </a:solidFill>
              <a:latin typeface="Arial"/>
              <a:ea typeface="Arial"/>
              <a:cs typeface="Arial"/>
              <a:sym typeface="Arial"/>
            </a:endParaRPr>
          </a:p>
        </p:txBody>
      </p:sp>
      <p:sp>
        <p:nvSpPr>
          <p:cNvPr id="103" name="Google Shape;103;p1"/>
          <p:cNvSpPr txBox="1"/>
          <p:nvPr/>
        </p:nvSpPr>
        <p:spPr>
          <a:xfrm>
            <a:off x="1492500" y="6131963"/>
            <a:ext cx="2809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I</a:t>
            </a:r>
            <a:r>
              <a:rPr b="0" i="0" lang="pt-BR" sz="1200" u="none" cap="none" strike="noStrike">
                <a:solidFill>
                  <a:schemeClr val="lt1"/>
                </a:solidFill>
                <a:latin typeface="Arial"/>
                <a:ea typeface="Arial"/>
                <a:cs typeface="Arial"/>
                <a:sym typeface="Arial"/>
                <a:extLst>
                  <a:ext uri="http://customooxmlschemas.google.com/">
                    <go:slidesCustomData xmlns:go="http://customooxmlschemas.google.com/" textRoundtripDataId="1"/>
                  </a:ext>
                </a:extLst>
              </a:rPr>
              <a:t>NFORMAÇÕES CNPq &amp; CAPES</a:t>
            </a:r>
            <a:endParaRPr b="0" i="0" sz="1200" u="none" cap="none" strike="noStrike">
              <a:solidFill>
                <a:schemeClr val="lt1"/>
              </a:solidFill>
              <a:latin typeface="Arial"/>
              <a:ea typeface="Arial"/>
              <a:cs typeface="Arial"/>
              <a:sym typeface="Arial"/>
            </a:endParaRPr>
          </a:p>
        </p:txBody>
      </p:sp>
      <p:sp>
        <p:nvSpPr>
          <p:cNvPr id="104" name="Google Shape;104;p1"/>
          <p:cNvSpPr/>
          <p:nvPr/>
        </p:nvSpPr>
        <p:spPr>
          <a:xfrm>
            <a:off x="3505900" y="4083938"/>
            <a:ext cx="3102000" cy="1714200"/>
          </a:xfrm>
          <a:prstGeom prst="rect">
            <a:avLst/>
          </a:prstGeom>
          <a:noFill/>
          <a:ln>
            <a:noFill/>
          </a:ln>
        </p:spPr>
        <p:txBody>
          <a:bodyPr anchorCtr="0" anchor="ctr" bIns="45700" lIns="91425" spcFirstLastPara="1" rIns="91425" wrap="square" tIns="45700">
            <a:noAutofit/>
          </a:bodyPr>
          <a:lstStyle/>
          <a:p>
            <a:pPr indent="0" lvl="0" marL="0" marR="0" rtl="0" algn="just">
              <a:lnSpc>
                <a:spcPct val="150000"/>
              </a:lnSpc>
              <a:spcBef>
                <a:spcPts val="0"/>
              </a:spcBef>
              <a:spcAft>
                <a:spcPts val="0"/>
              </a:spcAft>
              <a:buClr>
                <a:srgbClr val="000000"/>
              </a:buClr>
              <a:buSzPts val="1100"/>
              <a:buFont typeface="Arial"/>
              <a:buNone/>
            </a:pPr>
            <a:r>
              <a:rPr b="1" i="0" lang="pt-BR" sz="900" u="sng" cap="none" strike="noStrike">
                <a:solidFill>
                  <a:schemeClr val="hlink"/>
                </a:solidFill>
                <a:latin typeface="Arial"/>
                <a:ea typeface="Arial"/>
                <a:cs typeface="Arial"/>
                <a:sym typeface="Arial"/>
                <a:hlinkClick action="ppaction://hlinksldjump" r:id="rId12"/>
              </a:rPr>
              <a:t>E</a:t>
            </a:r>
            <a:r>
              <a:rPr b="1" i="0" lang="pt-BR" sz="800" u="sng" cap="none" strike="noStrike">
                <a:solidFill>
                  <a:schemeClr val="hlink"/>
                </a:solidFill>
                <a:latin typeface="Arial"/>
                <a:ea typeface="Arial"/>
                <a:cs typeface="Arial"/>
                <a:sym typeface="Arial"/>
                <a:hlinkClick action="ppaction://hlinksldjump" r:id="rId13"/>
              </a:rPr>
              <a:t>DITORIAL E INFORMAÇÕES CAPES E CNPQ..............01</a:t>
            </a:r>
            <a:r>
              <a:rPr b="1" i="0" lang="pt-BR" sz="800" u="none" cap="none" strike="noStrike">
                <a:solidFill>
                  <a:srgbClr val="000000"/>
                </a:solidFill>
                <a:latin typeface="Arial"/>
                <a:ea typeface="Arial"/>
                <a:cs typeface="Arial"/>
                <a:sym typeface="Arial"/>
              </a:rPr>
              <a:t> </a:t>
            </a:r>
            <a:r>
              <a:rPr b="1" i="0" lang="pt-BR" sz="800" u="sng" cap="none" strike="noStrike">
                <a:solidFill>
                  <a:schemeClr val="hlink"/>
                </a:solidFill>
                <a:latin typeface="Arial"/>
                <a:ea typeface="Arial"/>
                <a:cs typeface="Arial"/>
                <a:sym typeface="Arial"/>
                <a:hlinkClick action="ppaction://hlinksldjump" r:id="rId14"/>
              </a:rPr>
              <a:t>PERIÓDICOS....................................................................02 e 03</a:t>
            </a:r>
            <a:r>
              <a:rPr b="1" i="0" lang="pt-BR" sz="800" u="none" cap="none" strike="noStrike">
                <a:solidFill>
                  <a:srgbClr val="000000"/>
                </a:solidFill>
                <a:latin typeface="Arial"/>
                <a:ea typeface="Arial"/>
                <a:cs typeface="Arial"/>
                <a:sym typeface="Arial"/>
              </a:rPr>
              <a:t> </a:t>
            </a:r>
            <a:r>
              <a:rPr b="1" i="0" lang="pt-BR" sz="800" u="sng" cap="none" strike="noStrike">
                <a:solidFill>
                  <a:schemeClr val="hlink"/>
                </a:solidFill>
                <a:latin typeface="Arial"/>
                <a:ea typeface="Arial"/>
                <a:cs typeface="Arial"/>
                <a:sym typeface="Arial"/>
                <a:hlinkClick action="ppaction://hlinksldjump" r:id="rId15"/>
              </a:rPr>
              <a:t>INFORMES PUCRS.................................................................03</a:t>
            </a:r>
            <a:r>
              <a:rPr b="1" i="0" lang="pt-BR" sz="800" u="none" cap="none" strike="noStrike">
                <a:solidFill>
                  <a:srgbClr val="000000"/>
                </a:solidFill>
                <a:latin typeface="Arial"/>
                <a:ea typeface="Arial"/>
                <a:cs typeface="Arial"/>
                <a:sym typeface="Arial"/>
              </a:rPr>
              <a:t> </a:t>
            </a:r>
            <a:r>
              <a:rPr b="1" i="0" lang="pt-BR" sz="800" u="sng" cap="none" strike="noStrike">
                <a:solidFill>
                  <a:schemeClr val="hlink"/>
                </a:solidFill>
                <a:latin typeface="Arial"/>
                <a:ea typeface="Arial"/>
                <a:cs typeface="Arial"/>
                <a:sym typeface="Arial"/>
                <a:hlinkClick action="ppaction://hlinksldjump" r:id="rId16"/>
              </a:rPr>
              <a:t>CHAMADAS DE ARTIGOS…................................................04</a:t>
            </a:r>
            <a:r>
              <a:rPr b="1" i="0" lang="pt-BR" sz="800" u="none" cap="none" strike="noStrike">
                <a:solidFill>
                  <a:srgbClr val="000000"/>
                </a:solidFill>
                <a:latin typeface="Arial"/>
                <a:ea typeface="Arial"/>
                <a:cs typeface="Arial"/>
                <a:sym typeface="Arial"/>
              </a:rPr>
              <a:t> </a:t>
            </a:r>
            <a:r>
              <a:rPr b="1" i="0" lang="pt-BR" sz="800" u="sng" cap="none" strike="noStrike">
                <a:solidFill>
                  <a:schemeClr val="hlink"/>
                </a:solidFill>
                <a:latin typeface="Arial"/>
                <a:ea typeface="Arial"/>
                <a:cs typeface="Arial"/>
                <a:sym typeface="Arial"/>
                <a:hlinkClick action="ppaction://hlinksldjump" r:id="rId17"/>
              </a:rPr>
              <a:t>EVENTOS ACADÊMICOS E CIENTÍFICOS..........................05</a:t>
            </a:r>
            <a:r>
              <a:rPr b="1" i="0" lang="pt-BR" sz="800" u="none" cap="none" strike="noStrike">
                <a:solidFill>
                  <a:srgbClr val="000000"/>
                </a:solidFill>
                <a:latin typeface="Arial"/>
                <a:ea typeface="Arial"/>
                <a:cs typeface="Arial"/>
                <a:sym typeface="Arial"/>
              </a:rPr>
              <a:t> </a:t>
            </a:r>
            <a:r>
              <a:rPr b="1" i="0" lang="pt-BR" sz="800" u="sng" cap="none" strike="noStrike">
                <a:solidFill>
                  <a:schemeClr val="hlink"/>
                </a:solidFill>
                <a:latin typeface="Arial"/>
                <a:ea typeface="Arial"/>
                <a:cs typeface="Arial"/>
                <a:sym typeface="Arial"/>
              </a:rPr>
              <a:t>FRUIR........................................................................................06</a:t>
            </a:r>
            <a:endParaRPr b="0" i="0" sz="700" u="none" cap="none" strike="noStrike">
              <a:solidFill>
                <a:srgbClr val="000000"/>
              </a:solidFill>
              <a:latin typeface="Arial"/>
              <a:ea typeface="Arial"/>
              <a:cs typeface="Arial"/>
              <a:sym typeface="Arial"/>
            </a:endParaRPr>
          </a:p>
          <a:p>
            <a:pPr indent="0" lvl="0" marL="0" marR="0" rtl="0" algn="r">
              <a:lnSpc>
                <a:spcPct val="115000"/>
              </a:lnSpc>
              <a:spcBef>
                <a:spcPts val="0"/>
              </a:spcBef>
              <a:spcAft>
                <a:spcPts val="0"/>
              </a:spcAft>
              <a:buClr>
                <a:srgbClr val="000000"/>
              </a:buClr>
              <a:buSzPts val="1100"/>
              <a:buFont typeface="Arial"/>
              <a:buNone/>
            </a:pPr>
            <a:r>
              <a:rPr b="1" i="1" lang="pt-BR" sz="900" u="none" cap="none" strike="noStrike">
                <a:solidFill>
                  <a:srgbClr val="000000"/>
                </a:solidFill>
                <a:latin typeface="Arial"/>
                <a:ea typeface="Arial"/>
                <a:cs typeface="Arial"/>
                <a:sym typeface="Arial"/>
              </a:rPr>
              <a:t>Clique no título para ir direto à página</a:t>
            </a:r>
            <a:endParaRPr b="1" i="1" sz="900" u="none" cap="none" strike="noStrike">
              <a:solidFill>
                <a:srgbClr val="000000"/>
              </a:solidFill>
              <a:latin typeface="Arial"/>
              <a:ea typeface="Arial"/>
              <a:cs typeface="Arial"/>
              <a:sym typeface="Arial"/>
            </a:endParaRPr>
          </a:p>
        </p:txBody>
      </p:sp>
      <p:sp>
        <p:nvSpPr>
          <p:cNvPr id="105" name="Google Shape;105;p1"/>
          <p:cNvSpPr txBox="1"/>
          <p:nvPr/>
        </p:nvSpPr>
        <p:spPr>
          <a:xfrm>
            <a:off x="4605539" y="3597888"/>
            <a:ext cx="902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SUMÁRIO</a:t>
            </a:r>
            <a:endParaRPr b="0" i="0" sz="1200" u="none" cap="none" strike="noStrike">
              <a:solidFill>
                <a:schemeClr val="lt1"/>
              </a:solidFill>
              <a:latin typeface="Arial"/>
              <a:ea typeface="Arial"/>
              <a:cs typeface="Arial"/>
              <a:sym typeface="Arial"/>
            </a:endParaRPr>
          </a:p>
        </p:txBody>
      </p:sp>
      <p:graphicFrame>
        <p:nvGraphicFramePr>
          <p:cNvPr id="106" name="Google Shape;106;p1"/>
          <p:cNvGraphicFramePr/>
          <p:nvPr/>
        </p:nvGraphicFramePr>
        <p:xfrm>
          <a:off x="-4876" y="9544666"/>
          <a:ext cx="6870300" cy="388233"/>
        </p:xfrm>
        <a:graphic>
          <a:graphicData uri="http://schemas.openxmlformats.org/presentationml/2006/ole">
            <mc:AlternateContent>
              <mc:Choice Requires="v">
                <p:oleObj r:id="rId18" imgH="388233" imgW="6870300" progId="" spid="_x0000_s3">
                  <p:embed/>
                </p:oleObj>
              </mc:Choice>
              <mc:Fallback>
                <p:oleObj r:id="rId19" imgH="388233" imgW="6870300" progId="">
                  <p:embed/>
                  <p:pic>
                    <p:nvPicPr>
                      <p:cNvPr id="106" name="Google Shape;106;p1"/>
                      <p:cNvPicPr preferRelativeResize="0"/>
                      <p:nvPr/>
                    </p:nvPicPr>
                    <p:blipFill rotWithShape="1">
                      <a:blip r:embed="rId20">
                        <a:alphaModFix/>
                      </a:blip>
                      <a:srcRect b="0" l="0" r="0" t="0"/>
                      <a:stretch/>
                    </p:blipFill>
                    <p:spPr>
                      <a:xfrm>
                        <a:off x="-4876" y="9544666"/>
                        <a:ext cx="6870300" cy="388233"/>
                      </a:xfrm>
                      <a:prstGeom prst="rect">
                        <a:avLst/>
                      </a:prstGeom>
                      <a:noFill/>
                      <a:ln>
                        <a:noFill/>
                      </a:ln>
                    </p:spPr>
                  </p:pic>
                </p:oleObj>
              </mc:Fallback>
            </mc:AlternateContent>
          </a:graphicData>
        </a:graphic>
      </p:graphicFrame>
      <p:sp>
        <p:nvSpPr>
          <p:cNvPr id="107" name="Google Shape;107;p1"/>
          <p:cNvSpPr txBox="1"/>
          <p:nvPr/>
        </p:nvSpPr>
        <p:spPr>
          <a:xfrm>
            <a:off x="119125" y="6499775"/>
            <a:ext cx="6560700" cy="297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500"/>
              </a:spcBef>
              <a:spcAft>
                <a:spcPts val="0"/>
              </a:spcAft>
              <a:buClr>
                <a:schemeClr val="dk1"/>
              </a:buClr>
              <a:buSzPts val="1100"/>
              <a:buFont typeface="Arial"/>
              <a:buNone/>
            </a:pPr>
            <a:r>
              <a:rPr b="1" i="0" lang="pt-BR" sz="1100" u="sng" cap="none" strike="noStrike">
                <a:solidFill>
                  <a:srgbClr val="0000FF"/>
                </a:solidFill>
                <a:highlight>
                  <a:srgbClr val="FFFFFF"/>
                </a:highlight>
                <a:latin typeface="Arial"/>
                <a:ea typeface="Arial"/>
                <a:cs typeface="Arial"/>
                <a:sym typeface="Arial"/>
              </a:rPr>
              <a:t>C</a:t>
            </a:r>
            <a:r>
              <a:rPr b="1" lang="pt-BR" sz="1100" u="sng">
                <a:solidFill>
                  <a:srgbClr val="0000FF"/>
                </a:solidFill>
                <a:highlight>
                  <a:srgbClr val="FFFFFF"/>
                </a:highlight>
              </a:rPr>
              <a:t>APES LISTA DESAFIOS PARA O BRICS NA ÁREA DE EDUCAÇÃO</a:t>
            </a:r>
            <a:r>
              <a:rPr b="1" i="0" lang="pt-BR" sz="1100" u="sng" cap="none" strike="noStrike">
                <a:solidFill>
                  <a:srgbClr val="0000FF"/>
                </a:solidFill>
                <a:highlight>
                  <a:srgbClr val="FFFFFF"/>
                </a:highlight>
                <a:latin typeface="Arial"/>
                <a:ea typeface="Arial"/>
                <a:cs typeface="Arial"/>
                <a:sym typeface="Arial"/>
              </a:rPr>
              <a:t> </a:t>
            </a:r>
            <a:endParaRPr b="1" i="0" sz="1100" u="sng" cap="none" strike="noStrike">
              <a:solidFill>
                <a:srgbClr val="0000FF"/>
              </a:solidFill>
              <a:highlight>
                <a:srgbClr val="FFFFFF"/>
              </a:highlight>
              <a:latin typeface="Arial"/>
              <a:ea typeface="Arial"/>
              <a:cs typeface="Arial"/>
              <a:sym typeface="Arial"/>
            </a:endParaRPr>
          </a:p>
          <a:p>
            <a:pPr indent="0" lvl="0" marL="0" marR="0" rtl="0" algn="just">
              <a:lnSpc>
                <a:spcPct val="100000"/>
              </a:lnSpc>
              <a:spcBef>
                <a:spcPts val="500"/>
              </a:spcBef>
              <a:spcAft>
                <a:spcPts val="0"/>
              </a:spcAft>
              <a:buClr>
                <a:schemeClr val="dk1"/>
              </a:buClr>
              <a:buSzPts val="1100"/>
              <a:buFont typeface="Arial"/>
              <a:buNone/>
            </a:pPr>
            <a:r>
              <a:rPr lang="pt-BR" sz="1000">
                <a:solidFill>
                  <a:schemeClr val="dk1"/>
                </a:solidFill>
                <a:highlight>
                  <a:schemeClr val="lt1"/>
                </a:highlight>
              </a:rPr>
              <a:t>Saúde mental, mudanças climáticas e a vulnerabilidade social causada pelos eventos extremos, soberania alimentar, literacia digital, conectividade e cibersegurança são alguns dos desafios do Sul global na área de educação. Os temas foram listados pela presidente da CAPES, Denise Pires de Carvalho, em apresentação no Fórum de Academias dos BRICS, no Rio de Janeiro.</a:t>
            </a:r>
            <a:endParaRPr b="0" i="0" sz="10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500"/>
              </a:spcBef>
              <a:spcAft>
                <a:spcPts val="0"/>
              </a:spcAft>
              <a:buClr>
                <a:schemeClr val="dk1"/>
              </a:buClr>
              <a:buSzPts val="1100"/>
              <a:buFont typeface="Arial"/>
              <a:buNone/>
            </a:pPr>
            <a:r>
              <a:rPr b="0" i="0" lang="pt-BR" sz="900" u="none" cap="none" strike="noStrike">
                <a:solidFill>
                  <a:schemeClr val="dk1"/>
                </a:solidFill>
                <a:highlight>
                  <a:schemeClr val="lt1"/>
                </a:highlight>
                <a:latin typeface="Arial"/>
                <a:ea typeface="Arial"/>
                <a:cs typeface="Arial"/>
                <a:sym typeface="Arial"/>
              </a:rPr>
              <a:t>Publicado em 2</a:t>
            </a:r>
            <a:r>
              <a:rPr lang="pt-BR" sz="900">
                <a:solidFill>
                  <a:schemeClr val="dk1"/>
                </a:solidFill>
                <a:highlight>
                  <a:schemeClr val="lt1"/>
                </a:highlight>
              </a:rPr>
              <a:t>5</a:t>
            </a:r>
            <a:r>
              <a:rPr b="0" i="0" lang="pt-BR" sz="900" u="none" cap="none" strike="noStrike">
                <a:solidFill>
                  <a:schemeClr val="dk1"/>
                </a:solidFill>
                <a:highlight>
                  <a:schemeClr val="lt1"/>
                </a:highlight>
                <a:latin typeface="Arial"/>
                <a:ea typeface="Arial"/>
                <a:cs typeface="Arial"/>
                <a:sym typeface="Arial"/>
              </a:rPr>
              <a:t>/0</a:t>
            </a:r>
            <a:r>
              <a:rPr lang="pt-BR" sz="900">
                <a:solidFill>
                  <a:schemeClr val="dk1"/>
                </a:solidFill>
                <a:highlight>
                  <a:schemeClr val="lt1"/>
                </a:highlight>
              </a:rPr>
              <a:t>6</a:t>
            </a:r>
            <a:r>
              <a:rPr b="0" i="0" lang="pt-BR" sz="900" u="none" cap="none" strike="noStrike">
                <a:solidFill>
                  <a:schemeClr val="dk1"/>
                </a:solidFill>
                <a:highlight>
                  <a:schemeClr val="lt1"/>
                </a:highlight>
                <a:latin typeface="Arial"/>
                <a:ea typeface="Arial"/>
                <a:cs typeface="Arial"/>
                <a:sym typeface="Arial"/>
              </a:rPr>
              <a:t>/2025	</a:t>
            </a:r>
            <a:r>
              <a:rPr b="0" i="0" lang="pt-BR" sz="900" u="none" cap="none" strike="noStrike">
                <a:solidFill>
                  <a:schemeClr val="dk1"/>
                </a:solidFill>
                <a:highlight>
                  <a:srgbClr val="FFFFFF"/>
                </a:highlight>
                <a:latin typeface="Arial"/>
                <a:ea typeface="Arial"/>
                <a:cs typeface="Arial"/>
                <a:sym typeface="Arial"/>
              </a:rPr>
              <a:t>						                   </a:t>
            </a:r>
            <a:r>
              <a:rPr b="1" i="0" lang="pt-BR" sz="800" u="sng" cap="none" strike="noStrike">
                <a:solidFill>
                  <a:schemeClr val="hlink"/>
                </a:solidFill>
                <a:latin typeface="Arial"/>
                <a:ea typeface="Arial"/>
                <a:cs typeface="Arial"/>
                <a:sym typeface="Arial"/>
                <a:hlinkClick r:id="rId21"/>
              </a:rPr>
              <a:t>Clique aqui para acessar a notícia</a:t>
            </a:r>
            <a:endParaRPr b="1" i="0" sz="1000" u="sng" cap="none" strike="noStrike">
              <a:solidFill>
                <a:schemeClr val="hlink"/>
              </a:solidFill>
              <a:latin typeface="Arial"/>
              <a:ea typeface="Arial"/>
              <a:cs typeface="Arial"/>
              <a:sym typeface="Arial"/>
            </a:endParaRPr>
          </a:p>
          <a:p>
            <a:pPr indent="0" lvl="0" marL="0" marR="0" rtl="0" algn="l">
              <a:lnSpc>
                <a:spcPct val="100000"/>
              </a:lnSpc>
              <a:spcBef>
                <a:spcPts val="500"/>
              </a:spcBef>
              <a:spcAft>
                <a:spcPts val="0"/>
              </a:spcAft>
              <a:buClr>
                <a:schemeClr val="dk1"/>
              </a:buClr>
              <a:buSzPts val="1100"/>
              <a:buFont typeface="Arial"/>
              <a:buNone/>
            </a:pPr>
            <a:r>
              <a:t/>
            </a:r>
            <a:endParaRPr b="1" i="0" sz="1000" u="sng" cap="none" strike="noStrike">
              <a:solidFill>
                <a:schemeClr val="hlink"/>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pt-BR" sz="1100" u="sng" cap="none" strike="noStrike">
                <a:solidFill>
                  <a:srgbClr val="0000FF"/>
                </a:solidFill>
                <a:highlight>
                  <a:srgbClr val="FFFFFF"/>
                </a:highlight>
                <a:latin typeface="Arial"/>
                <a:ea typeface="Arial"/>
                <a:cs typeface="Arial"/>
                <a:sym typeface="Arial"/>
              </a:rPr>
              <a:t>C</a:t>
            </a:r>
            <a:r>
              <a:rPr b="1" lang="pt-BR" sz="1100" u="sng">
                <a:solidFill>
                  <a:srgbClr val="0000FF"/>
                </a:solidFill>
                <a:highlight>
                  <a:srgbClr val="FFFFFF"/>
                </a:highlight>
              </a:rPr>
              <a:t>NPQ E MDS LANÇAM PRÊMIO TECENDO OS CUIDADOS PARA PESQUISADORES DE DIFERENTES NÍVEIS ACADÊMICOS</a:t>
            </a:r>
            <a:endParaRPr b="1" i="0" sz="1100" u="sng" cap="none" strike="noStrike">
              <a:solidFill>
                <a:srgbClr val="0000FF"/>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highlight>
                <a:srgbClr val="FFFFFF"/>
              </a:highlight>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lang="pt-BR" sz="1000">
                <a:solidFill>
                  <a:schemeClr val="dk1"/>
                </a:solidFill>
                <a:highlight>
                  <a:schemeClr val="lt1"/>
                </a:highlight>
              </a:rPr>
              <a:t>Iniciativa do Ministério do Desenvolvimento e Assistência Social, Família e Combate à Fome (MDS), em parceria com o Conselho Nacional de Desenvolvimento Científico e Tecnológico (CNPq), o Prêmio Tecendo os Cuidados tem como objetivo estimular o desenvolvimento de pesquisas aplicadas ao tema no país.</a:t>
            </a:r>
            <a:r>
              <a:rPr b="0" i="0" lang="pt-BR" sz="1000" u="none" cap="none" strike="noStrike">
                <a:solidFill>
                  <a:schemeClr val="dk1"/>
                </a:solidFill>
                <a:highlight>
                  <a:schemeClr val="lt1"/>
                </a:highlight>
                <a:latin typeface="Arial"/>
                <a:ea typeface="Arial"/>
                <a:cs typeface="Arial"/>
                <a:sym typeface="Arial"/>
              </a:rPr>
              <a:t> </a:t>
            </a:r>
            <a:endParaRPr b="0" i="0" sz="1000" u="none" cap="none" strike="noStrike">
              <a:solidFill>
                <a:schemeClr val="dk1"/>
              </a:solidFill>
              <a:highlight>
                <a:schemeClr val="lt1"/>
              </a:highlight>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pt-BR" sz="900" u="none" cap="none" strike="noStrike">
                <a:solidFill>
                  <a:schemeClr val="dk1"/>
                </a:solidFill>
                <a:highlight>
                  <a:schemeClr val="lt1"/>
                </a:highlight>
                <a:latin typeface="Arial"/>
                <a:ea typeface="Arial"/>
                <a:cs typeface="Arial"/>
                <a:sym typeface="Arial"/>
              </a:rPr>
              <a:t>Publicado em </a:t>
            </a:r>
            <a:r>
              <a:rPr lang="pt-BR" sz="900">
                <a:solidFill>
                  <a:schemeClr val="dk1"/>
                </a:solidFill>
                <a:highlight>
                  <a:schemeClr val="lt1"/>
                </a:highlight>
              </a:rPr>
              <a:t>24</a:t>
            </a:r>
            <a:r>
              <a:rPr b="0" i="0" lang="pt-BR" sz="900" u="none" cap="none" strike="noStrike">
                <a:solidFill>
                  <a:schemeClr val="dk1"/>
                </a:solidFill>
                <a:highlight>
                  <a:schemeClr val="lt1"/>
                </a:highlight>
                <a:latin typeface="Arial"/>
                <a:ea typeface="Arial"/>
                <a:cs typeface="Arial"/>
                <a:sym typeface="Arial"/>
              </a:rPr>
              <a:t>/0</a:t>
            </a:r>
            <a:r>
              <a:rPr lang="pt-BR" sz="900">
                <a:solidFill>
                  <a:schemeClr val="dk1"/>
                </a:solidFill>
                <a:highlight>
                  <a:schemeClr val="lt1"/>
                </a:highlight>
              </a:rPr>
              <a:t>6</a:t>
            </a:r>
            <a:r>
              <a:rPr b="0" i="0" lang="pt-BR" sz="900" u="none" cap="none" strike="noStrike">
                <a:solidFill>
                  <a:schemeClr val="dk1"/>
                </a:solidFill>
                <a:highlight>
                  <a:schemeClr val="lt1"/>
                </a:highlight>
                <a:latin typeface="Arial"/>
                <a:ea typeface="Arial"/>
                <a:cs typeface="Arial"/>
                <a:sym typeface="Arial"/>
              </a:rPr>
              <a:t>/2025 </a:t>
            </a:r>
            <a:r>
              <a:rPr b="0" i="0" lang="pt-BR" sz="1000" u="none" cap="none" strike="noStrike">
                <a:solidFill>
                  <a:schemeClr val="dk1"/>
                </a:solidFill>
                <a:highlight>
                  <a:schemeClr val="lt1"/>
                </a:highlight>
                <a:latin typeface="Arial"/>
                <a:ea typeface="Arial"/>
                <a:cs typeface="Arial"/>
                <a:sym typeface="Arial"/>
              </a:rPr>
              <a:t>	</a:t>
            </a:r>
            <a:r>
              <a:rPr b="1" i="0" lang="pt-BR" sz="1000" u="none" cap="none" strike="noStrike">
                <a:solidFill>
                  <a:srgbClr val="0C326F"/>
                </a:solidFill>
                <a:highlight>
                  <a:srgbClr val="FFFFFF"/>
                </a:highlight>
                <a:latin typeface="Arial"/>
                <a:ea typeface="Arial"/>
                <a:cs typeface="Arial"/>
                <a:sym typeface="Arial"/>
              </a:rPr>
              <a:t>						                  </a:t>
            </a:r>
            <a:r>
              <a:rPr b="0" i="0" lang="pt-BR" sz="1000" u="sng" cap="none" strike="noStrike">
                <a:solidFill>
                  <a:schemeClr val="hlink"/>
                </a:solidFill>
                <a:highlight>
                  <a:srgbClr val="FFFFFF"/>
                </a:highlight>
                <a:latin typeface="Arial"/>
                <a:ea typeface="Arial"/>
                <a:cs typeface="Arial"/>
                <a:sym typeface="Arial"/>
                <a:hlinkClick r:id="rId22"/>
              </a:rPr>
              <a:t>c</a:t>
            </a:r>
            <a:r>
              <a:rPr b="1" i="0" lang="pt-BR" sz="800" u="sng" cap="none" strike="noStrike">
                <a:solidFill>
                  <a:schemeClr val="hlink"/>
                </a:solidFill>
                <a:latin typeface="Arial"/>
                <a:ea typeface="Arial"/>
                <a:cs typeface="Arial"/>
                <a:sym typeface="Arial"/>
                <a:hlinkClick r:id="rId23"/>
              </a:rPr>
              <a:t>lique aqui para acessar a notícia</a:t>
            </a:r>
            <a:endParaRPr b="1"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1" i="0" lang="pt-BR" sz="1000" u="none" cap="none" strike="noStrike">
                <a:solidFill>
                  <a:srgbClr val="000000"/>
                </a:solidFill>
                <a:latin typeface="Arial"/>
                <a:ea typeface="Arial"/>
                <a:cs typeface="Arial"/>
                <a:sym typeface="Arial"/>
              </a:rPr>
              <a:t>Clique </a:t>
            </a:r>
            <a:r>
              <a:rPr b="1" i="0" lang="pt-BR" sz="1000" u="sng" cap="none" strike="noStrike">
                <a:solidFill>
                  <a:schemeClr val="hlink"/>
                </a:solidFill>
                <a:latin typeface="Arial"/>
                <a:ea typeface="Arial"/>
                <a:cs typeface="Arial"/>
                <a:sym typeface="Arial"/>
                <a:hlinkClick r:id="rId24"/>
              </a:rPr>
              <a:t>AQUI para acessar o site da CAPES</a:t>
            </a:r>
            <a:r>
              <a:rPr b="1" i="0" lang="pt-BR" sz="1000" u="none" cap="none" strike="noStrike">
                <a:solidFill>
                  <a:srgbClr val="000000"/>
                </a:solidFill>
                <a:latin typeface="Arial"/>
                <a:ea typeface="Arial"/>
                <a:cs typeface="Arial"/>
                <a:sym typeface="Arial"/>
              </a:rPr>
              <a:t> ou </a:t>
            </a:r>
            <a:r>
              <a:rPr b="1" i="0" lang="pt-BR" sz="1000" u="sng" cap="none" strike="noStrike">
                <a:solidFill>
                  <a:schemeClr val="hlink"/>
                </a:solidFill>
                <a:latin typeface="Arial"/>
                <a:ea typeface="Arial"/>
                <a:cs typeface="Arial"/>
                <a:sym typeface="Arial"/>
                <a:hlinkClick r:id="rId25"/>
              </a:rPr>
              <a:t>AQUI para acessar o site do CNPq</a:t>
            </a:r>
            <a:r>
              <a:rPr b="1" i="0" lang="pt-BR" sz="1000" u="sng" cap="none" strike="noStrike">
                <a:solidFill>
                  <a:srgbClr val="000000"/>
                </a:solidFill>
                <a:latin typeface="Arial"/>
                <a:ea typeface="Arial"/>
                <a:cs typeface="Arial"/>
                <a:sym typeface="Arial"/>
              </a:rPr>
              <a:t> </a:t>
            </a:r>
            <a:endParaRPr b="1" i="0" sz="1000" u="sng" cap="none" strike="noStrike">
              <a:solidFill>
                <a:srgbClr val="000000"/>
              </a:solidFill>
              <a:latin typeface="Arial"/>
              <a:ea typeface="Arial"/>
              <a:cs typeface="Arial"/>
              <a:sym typeface="Arial"/>
            </a:endParaRPr>
          </a:p>
        </p:txBody>
      </p:sp>
      <p:sp>
        <p:nvSpPr>
          <p:cNvPr id="108" name="Google Shape;108;p1"/>
          <p:cNvSpPr txBox="1"/>
          <p:nvPr/>
        </p:nvSpPr>
        <p:spPr>
          <a:xfrm>
            <a:off x="6400800" y="9610725"/>
            <a:ext cx="255198"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chemeClr val="lt1"/>
                </a:solidFill>
                <a:latin typeface="Arial"/>
                <a:ea typeface="Arial"/>
                <a:cs typeface="Arial"/>
                <a:sym typeface="Arial"/>
              </a:rPr>
              <a:t>1</a:t>
            </a:r>
            <a:endParaRPr b="1" i="0" sz="1000" u="none" cap="none" strike="noStrike">
              <a:solidFill>
                <a:schemeClr val="lt1"/>
              </a:solidFill>
              <a:latin typeface="Arial"/>
              <a:ea typeface="Arial"/>
              <a:cs typeface="Arial"/>
              <a:sym typeface="Arial"/>
            </a:endParaRPr>
          </a:p>
        </p:txBody>
      </p:sp>
      <p:pic>
        <p:nvPicPr>
          <p:cNvPr id="109" name="Google Shape;109;p1"/>
          <p:cNvPicPr preferRelativeResize="0"/>
          <p:nvPr/>
        </p:nvPicPr>
        <p:blipFill rotWithShape="1">
          <a:blip r:embed="rId26">
            <a:alphaModFix/>
          </a:blip>
          <a:srcRect b="14244" l="0" r="0" t="0"/>
          <a:stretch/>
        </p:blipFill>
        <p:spPr>
          <a:xfrm>
            <a:off x="2550" y="-4801"/>
            <a:ext cx="6855449" cy="1009700"/>
          </a:xfrm>
          <a:prstGeom prst="rect">
            <a:avLst/>
          </a:prstGeom>
          <a:noFill/>
          <a:ln>
            <a:noFill/>
          </a:ln>
        </p:spPr>
      </p:pic>
      <p:pic>
        <p:nvPicPr>
          <p:cNvPr id="110" name="Google Shape;110;p1"/>
          <p:cNvPicPr preferRelativeResize="0"/>
          <p:nvPr/>
        </p:nvPicPr>
        <p:blipFill rotWithShape="1">
          <a:blip r:embed="rId27">
            <a:alphaModFix/>
          </a:blip>
          <a:srcRect b="0" l="0" r="0" t="0"/>
          <a:stretch/>
        </p:blipFill>
        <p:spPr>
          <a:xfrm>
            <a:off x="3886909" y="6113706"/>
            <a:ext cx="1171143" cy="360875"/>
          </a:xfrm>
          <a:prstGeom prst="rect">
            <a:avLst/>
          </a:prstGeom>
          <a:noFill/>
          <a:ln>
            <a:noFill/>
          </a:ln>
        </p:spPr>
      </p:pic>
      <p:sp>
        <p:nvSpPr>
          <p:cNvPr id="111" name="Google Shape;111;p1"/>
          <p:cNvSpPr txBox="1"/>
          <p:nvPr/>
        </p:nvSpPr>
        <p:spPr>
          <a:xfrm>
            <a:off x="214050" y="2916863"/>
            <a:ext cx="1544400" cy="360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800"/>
              <a:buFont typeface="Arial"/>
              <a:buNone/>
            </a:pPr>
            <a:r>
              <a:rPr b="1" i="0" lang="pt-BR" sz="800" u="none" cap="none" strike="noStrike">
                <a:solidFill>
                  <a:schemeClr val="dk1"/>
                </a:solidFill>
                <a:latin typeface="Arial"/>
                <a:ea typeface="Arial"/>
                <a:cs typeface="Arial"/>
                <a:sym typeface="Arial"/>
              </a:rPr>
              <a:t>Bruno Almeida Silva</a:t>
            </a:r>
            <a:endParaRPr b="1" i="0" sz="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0" i="0" lang="pt-BR" sz="800" u="sng" cap="none" strike="noStrike">
                <a:solidFill>
                  <a:schemeClr val="hlink"/>
                </a:solidFill>
                <a:latin typeface="Arial"/>
                <a:ea typeface="Arial"/>
                <a:cs typeface="Arial"/>
                <a:sym typeface="Arial"/>
                <a:hlinkClick r:id="rId28"/>
              </a:rPr>
              <a:t>s.bruno9505@edu.pucrs.br</a:t>
            </a:r>
            <a:endParaRPr b="0" i="0" sz="800" u="none" cap="none" strike="noStrike">
              <a:solidFill>
                <a:srgbClr val="1155CC"/>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1155CC"/>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1" i="0" lang="pt-BR" sz="800" u="none" cap="none" strike="noStrike">
                <a:solidFill>
                  <a:schemeClr val="dk1"/>
                </a:solidFill>
                <a:latin typeface="Arial"/>
                <a:ea typeface="Arial"/>
                <a:cs typeface="Arial"/>
                <a:sym typeface="Arial"/>
              </a:rPr>
              <a:t>Vitor Hugo Soares Souza</a:t>
            </a:r>
            <a:endParaRPr b="1" i="0" sz="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pt-BR" sz="800" u="none" cap="none" strike="noStrike">
                <a:solidFill>
                  <a:srgbClr val="1155CC"/>
                </a:solidFill>
                <a:latin typeface="Arial"/>
                <a:ea typeface="Arial"/>
                <a:cs typeface="Arial"/>
                <a:sym typeface="Arial"/>
              </a:rPr>
              <a:t>soares.vitor@edu.pucrs.br</a:t>
            </a:r>
            <a:endParaRPr b="0" i="0" sz="800" u="none" cap="none" strike="noStrike">
              <a:solidFill>
                <a:srgbClr val="1155CC"/>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112" name="Google Shape;112;p1"/>
          <p:cNvSpPr txBox="1"/>
          <p:nvPr/>
        </p:nvSpPr>
        <p:spPr>
          <a:xfrm>
            <a:off x="1492500" y="2933001"/>
            <a:ext cx="1855800" cy="246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800"/>
              <a:buFont typeface="Arial"/>
              <a:buNone/>
            </a:pPr>
            <a:r>
              <a:rPr b="1" i="0" lang="pt-BR" sz="800" u="none" cap="none" strike="noStrike">
                <a:solidFill>
                  <a:schemeClr val="dk1"/>
                </a:solidFill>
                <a:latin typeface="Arial"/>
                <a:ea typeface="Arial"/>
                <a:cs typeface="Arial"/>
                <a:sym typeface="Arial"/>
              </a:rPr>
              <a:t>Rebeca Pizzi Rodrigues</a:t>
            </a:r>
            <a:endParaRPr b="1" i="0" sz="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800"/>
              <a:buFont typeface="Arial"/>
              <a:buNone/>
            </a:pPr>
            <a:r>
              <a:rPr b="0" i="0" lang="pt-BR" sz="800" u="sng" cap="none" strike="noStrike">
                <a:solidFill>
                  <a:schemeClr val="hlink"/>
                </a:solidFill>
                <a:latin typeface="Arial"/>
                <a:ea typeface="Arial"/>
                <a:cs typeface="Arial"/>
                <a:sym typeface="Arial"/>
                <a:hlinkClick r:id="rId29"/>
              </a:rPr>
              <a:t>rebeca.pizzi@edu.pucrs.br</a:t>
            </a:r>
            <a:endParaRPr b="0"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1" i="0" lang="pt-BR" sz="800" u="none" cap="none" strike="noStrike">
                <a:solidFill>
                  <a:schemeClr val="dk1"/>
                </a:solidFill>
                <a:latin typeface="Arial"/>
                <a:ea typeface="Arial"/>
                <a:cs typeface="Arial"/>
                <a:sym typeface="Arial"/>
              </a:rPr>
              <a:t>Natalia Maluf da Rosa</a:t>
            </a:r>
            <a:endParaRPr b="1" i="0" sz="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0" i="0" lang="pt-BR" sz="800" u="none" cap="none" strike="noStrike">
                <a:solidFill>
                  <a:srgbClr val="1155CC"/>
                </a:solidFill>
                <a:latin typeface="Arial"/>
                <a:ea typeface="Arial"/>
                <a:cs typeface="Arial"/>
                <a:sym typeface="Arial"/>
              </a:rPr>
              <a:t>maluf.n@edu.pucrs.br</a:t>
            </a:r>
            <a:endParaRPr b="0" i="0" sz="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1155CC"/>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1" i="0" lang="pt-BR" sz="800" u="none" cap="none" strike="noStrike">
                <a:solidFill>
                  <a:srgbClr val="000000"/>
                </a:solidFill>
                <a:latin typeface="Arial"/>
                <a:ea typeface="Arial"/>
                <a:cs typeface="Arial"/>
                <a:sym typeface="Arial"/>
              </a:rPr>
              <a:t>  </a:t>
            </a:r>
            <a:endParaRPr b="1"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113" name="Google Shape;113;p1"/>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sp>
        <p:nvSpPr>
          <p:cNvPr id="114" name="Google Shape;114;p1"/>
          <p:cNvSpPr txBox="1"/>
          <p:nvPr/>
        </p:nvSpPr>
        <p:spPr>
          <a:xfrm>
            <a:off x="1531175" y="1198150"/>
            <a:ext cx="2942100" cy="34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txBox="1"/>
          <p:nvPr/>
        </p:nvSpPr>
        <p:spPr>
          <a:xfrm>
            <a:off x="-809625" y="1343025"/>
            <a:ext cx="5486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txBox="1"/>
          <p:nvPr/>
        </p:nvSpPr>
        <p:spPr>
          <a:xfrm>
            <a:off x="-513750" y="3100238"/>
            <a:ext cx="30000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g943936634e_1_0"/>
          <p:cNvPicPr preferRelativeResize="0"/>
          <p:nvPr/>
        </p:nvPicPr>
        <p:blipFill rotWithShape="1">
          <a:blip r:embed="rId3">
            <a:alphaModFix/>
          </a:blip>
          <a:srcRect b="0" l="0" r="0" t="0"/>
          <a:stretch/>
        </p:blipFill>
        <p:spPr>
          <a:xfrm>
            <a:off x="-1" y="9544653"/>
            <a:ext cx="6870299" cy="388233"/>
          </a:xfrm>
          <a:prstGeom prst="rect">
            <a:avLst/>
          </a:prstGeom>
          <a:noFill/>
          <a:ln>
            <a:noFill/>
          </a:ln>
        </p:spPr>
      </p:pic>
      <p:pic>
        <p:nvPicPr>
          <p:cNvPr id="122" name="Google Shape;122;g943936634e_1_0"/>
          <p:cNvPicPr preferRelativeResize="0"/>
          <p:nvPr/>
        </p:nvPicPr>
        <p:blipFill rotWithShape="1">
          <a:blip r:embed="rId4">
            <a:alphaModFix/>
          </a:blip>
          <a:srcRect b="0" l="0" r="0" t="0"/>
          <a:stretch/>
        </p:blipFill>
        <p:spPr>
          <a:xfrm>
            <a:off x="0" y="-9950"/>
            <a:ext cx="6857999" cy="1177788"/>
          </a:xfrm>
          <a:prstGeom prst="rect">
            <a:avLst/>
          </a:prstGeom>
          <a:noFill/>
          <a:ln>
            <a:noFill/>
          </a:ln>
        </p:spPr>
      </p:pic>
      <p:sp>
        <p:nvSpPr>
          <p:cNvPr id="123" name="Google Shape;123;g943936634e_1_0"/>
          <p:cNvSpPr txBox="1"/>
          <p:nvPr/>
        </p:nvSpPr>
        <p:spPr>
          <a:xfrm>
            <a:off x="119125" y="1004888"/>
            <a:ext cx="6620700" cy="200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700"/>
              <a:buFont typeface="Arial"/>
              <a:buNone/>
            </a:pPr>
            <a:r>
              <a:rPr b="0" i="0" lang="pt-BR" sz="700" u="none" cap="none" strike="noStrike">
                <a:solidFill>
                  <a:schemeClr val="dk1"/>
                </a:solidFill>
                <a:latin typeface="Arial"/>
                <a:ea typeface="Arial"/>
                <a:cs typeface="Arial"/>
                <a:sym typeface="Arial"/>
              </a:rPr>
              <a:t>Pontifícia Universidade Católica do Rio Grande do Sul – Porto Alegre/RS – </a:t>
            </a:r>
            <a:r>
              <a:rPr b="0" i="0" lang="pt-BR" sz="700" u="none" cap="none" strike="noStrike">
                <a:solidFill>
                  <a:srgbClr val="6600FF"/>
                </a:solidFill>
                <a:latin typeface="Arial"/>
                <a:ea typeface="Arial"/>
                <a:cs typeface="Arial"/>
                <a:sym typeface="Arial"/>
              </a:rPr>
              <a:t>Ju</a:t>
            </a:r>
            <a:r>
              <a:rPr lang="pt-BR" sz="700">
                <a:solidFill>
                  <a:srgbClr val="6600FF"/>
                </a:solidFill>
              </a:rPr>
              <a:t>l</a:t>
            </a:r>
            <a:r>
              <a:rPr b="0" i="0" lang="pt-BR" sz="700" u="none" cap="none" strike="noStrike">
                <a:solidFill>
                  <a:srgbClr val="6600FF"/>
                </a:solidFill>
                <a:latin typeface="Arial"/>
                <a:ea typeface="Arial"/>
                <a:cs typeface="Arial"/>
                <a:sym typeface="Arial"/>
              </a:rPr>
              <a:t>ho/2025 – nº 0</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chemeClr val="dk1"/>
                </a:solidFill>
                <a:latin typeface="Arial"/>
                <a:ea typeface="Arial"/>
                <a:cs typeface="Arial"/>
                <a:sym typeface="Arial"/>
              </a:rPr>
              <a:t>– Programa de Pós-Graduação em Educação</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pic>
        <p:nvPicPr>
          <p:cNvPr id="124" name="Google Shape;124;g943936634e_1_0"/>
          <p:cNvPicPr preferRelativeResize="0"/>
          <p:nvPr/>
        </p:nvPicPr>
        <p:blipFill rotWithShape="1">
          <a:blip r:embed="rId5">
            <a:alphaModFix/>
          </a:blip>
          <a:srcRect b="0" l="0" r="0" t="0"/>
          <a:stretch/>
        </p:blipFill>
        <p:spPr>
          <a:xfrm>
            <a:off x="504175" y="1041578"/>
            <a:ext cx="30163" cy="112389"/>
          </a:xfrm>
          <a:prstGeom prst="rect">
            <a:avLst/>
          </a:prstGeom>
          <a:noFill/>
          <a:ln>
            <a:noFill/>
          </a:ln>
        </p:spPr>
      </p:pic>
      <p:pic>
        <p:nvPicPr>
          <p:cNvPr id="125" name="Google Shape;125;g943936634e_1_0"/>
          <p:cNvPicPr preferRelativeResize="0"/>
          <p:nvPr/>
        </p:nvPicPr>
        <p:blipFill rotWithShape="1">
          <a:blip r:embed="rId6">
            <a:alphaModFix/>
          </a:blip>
          <a:srcRect b="0" l="0" r="0" t="0"/>
          <a:stretch/>
        </p:blipFill>
        <p:spPr>
          <a:xfrm>
            <a:off x="273789" y="1281012"/>
            <a:ext cx="6427928" cy="359109"/>
          </a:xfrm>
          <a:prstGeom prst="rect">
            <a:avLst/>
          </a:prstGeom>
          <a:noFill/>
          <a:ln>
            <a:noFill/>
          </a:ln>
        </p:spPr>
      </p:pic>
      <p:pic>
        <p:nvPicPr>
          <p:cNvPr id="126" name="Google Shape;126;g943936634e_1_0"/>
          <p:cNvPicPr preferRelativeResize="0"/>
          <p:nvPr/>
        </p:nvPicPr>
        <p:blipFill rotWithShape="1">
          <a:blip r:embed="rId7">
            <a:alphaModFix/>
          </a:blip>
          <a:srcRect b="0" l="0" r="0" t="0"/>
          <a:stretch/>
        </p:blipFill>
        <p:spPr>
          <a:xfrm>
            <a:off x="3478957" y="1299530"/>
            <a:ext cx="993973" cy="316466"/>
          </a:xfrm>
          <a:prstGeom prst="rect">
            <a:avLst/>
          </a:prstGeom>
          <a:noFill/>
          <a:ln>
            <a:noFill/>
          </a:ln>
        </p:spPr>
      </p:pic>
      <p:sp>
        <p:nvSpPr>
          <p:cNvPr id="127" name="Google Shape;127;g943936634e_1_0"/>
          <p:cNvSpPr txBox="1"/>
          <p:nvPr/>
        </p:nvSpPr>
        <p:spPr>
          <a:xfrm>
            <a:off x="2347525" y="1303963"/>
            <a:ext cx="1333500" cy="27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PERIÓDICOS</a:t>
            </a:r>
            <a:endParaRPr b="0" i="0" sz="1200" u="none" cap="none" strike="noStrike">
              <a:solidFill>
                <a:schemeClr val="lt1"/>
              </a:solidFill>
              <a:latin typeface="Arial"/>
              <a:ea typeface="Arial"/>
              <a:cs typeface="Arial"/>
              <a:sym typeface="Arial"/>
            </a:endParaRPr>
          </a:p>
        </p:txBody>
      </p:sp>
      <p:sp>
        <p:nvSpPr>
          <p:cNvPr id="128" name="Google Shape;128;g943936634e_1_0"/>
          <p:cNvSpPr txBox="1"/>
          <p:nvPr/>
        </p:nvSpPr>
        <p:spPr>
          <a:xfrm>
            <a:off x="6400800" y="9610725"/>
            <a:ext cx="2553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chemeClr val="lt1"/>
                </a:solidFill>
                <a:latin typeface="Arial"/>
                <a:ea typeface="Arial"/>
                <a:cs typeface="Arial"/>
                <a:sym typeface="Arial"/>
              </a:rPr>
              <a:t>2</a:t>
            </a:r>
            <a:endParaRPr b="1" i="0" sz="1000" u="none" cap="none" strike="noStrike">
              <a:solidFill>
                <a:schemeClr val="lt1"/>
              </a:solidFill>
              <a:latin typeface="Arial"/>
              <a:ea typeface="Arial"/>
              <a:cs typeface="Arial"/>
              <a:sym typeface="Arial"/>
            </a:endParaRPr>
          </a:p>
        </p:txBody>
      </p:sp>
      <p:sp>
        <p:nvSpPr>
          <p:cNvPr id="129" name="Google Shape;129;g943936634e_1_0"/>
          <p:cNvSpPr/>
          <p:nvPr/>
        </p:nvSpPr>
        <p:spPr>
          <a:xfrm>
            <a:off x="209550" y="1679825"/>
            <a:ext cx="6474900" cy="75885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9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rPr b="1" i="0" lang="pt-BR" sz="850" u="sng" cap="none" strike="noStrike">
                <a:solidFill>
                  <a:schemeClr val="hlink"/>
                </a:solidFill>
                <a:latin typeface="Arial"/>
                <a:ea typeface="Arial"/>
                <a:cs typeface="Arial"/>
                <a:sym typeface="Arial"/>
                <a:hlinkClick r:id="rId8"/>
              </a:rPr>
              <a:t>REVISTA BRASILEIRA DE PÓS-GRADUAÇÃO</a:t>
            </a:r>
            <a:endParaRPr b="1" i="0" sz="8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rPr b="0" i="0" lang="pt-BR" sz="850" u="none" cap="none" strike="noStrike">
                <a:solidFill>
                  <a:srgbClr val="000000"/>
                </a:solidFill>
                <a:latin typeface="Arial"/>
                <a:ea typeface="Arial"/>
                <a:cs typeface="Arial"/>
                <a:sym typeface="Arial"/>
              </a:rPr>
              <a:t>A Revista Brasileira de Pós-Graduação (RBPG) é um periódico científico editada pela Coordenação de Aperfeiçoamento de Pessoal de Nível Superior (Capes) desde 2004. Tem como objetivo publicar estudos, debates e experiências sobre a Pós-Graduação e recebe artigos durante todo o ano. </a:t>
            </a:r>
            <a:r>
              <a:rPr b="1" i="0" lang="pt-BR" sz="850" u="none" cap="none" strike="noStrike">
                <a:solidFill>
                  <a:schemeClr val="dk1"/>
                </a:solidFill>
                <a:latin typeface="Arial"/>
                <a:ea typeface="Arial"/>
                <a:cs typeface="Arial"/>
                <a:sym typeface="Arial"/>
              </a:rPr>
              <a:t>Avaliação Qualis CAPES: </a:t>
            </a:r>
            <a:r>
              <a:rPr b="1" i="0" lang="pt-BR" sz="850" u="none" cap="none" strike="noStrike">
                <a:solidFill>
                  <a:schemeClr val="dk1"/>
                </a:solidFill>
                <a:highlight>
                  <a:srgbClr val="FDFEFE"/>
                </a:highlight>
                <a:latin typeface="Arial"/>
                <a:ea typeface="Arial"/>
                <a:cs typeface="Arial"/>
                <a:sym typeface="Arial"/>
              </a:rPr>
              <a:t>B1</a:t>
            </a:r>
            <a:endParaRPr b="1" i="0" sz="850" u="none" cap="none" strike="noStrike">
              <a:solidFill>
                <a:schemeClr val="dk1"/>
              </a:solidFill>
              <a:highlight>
                <a:srgbClr val="FDFEFE"/>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1" i="0" sz="850" u="none" cap="none" strike="noStrike">
              <a:solidFill>
                <a:schemeClr val="dk1"/>
              </a:solidFill>
              <a:highlight>
                <a:srgbClr val="FDFEFE"/>
              </a:highlight>
              <a:latin typeface="Arial"/>
              <a:ea typeface="Arial"/>
              <a:cs typeface="Arial"/>
              <a:sym typeface="Arial"/>
            </a:endParaRPr>
          </a:p>
          <a:p>
            <a:pPr indent="0" lvl="0" marL="0" marR="0" rtl="0" algn="r">
              <a:lnSpc>
                <a:spcPct val="100000"/>
              </a:lnSpc>
              <a:spcBef>
                <a:spcPts val="0"/>
              </a:spcBef>
              <a:spcAft>
                <a:spcPts val="0"/>
              </a:spcAft>
              <a:buClr>
                <a:srgbClr val="000000"/>
              </a:buClr>
              <a:buSzPts val="900"/>
              <a:buFont typeface="Arial"/>
              <a:buNone/>
            </a:pPr>
            <a:r>
              <a:rPr b="1" i="0" lang="pt-BR" sz="850" u="none" cap="none" strike="noStrike">
                <a:solidFill>
                  <a:srgbClr val="0563C1"/>
                </a:solidFill>
                <a:uFill>
                  <a:noFill/>
                </a:uFill>
                <a:latin typeface="Arial"/>
                <a:ea typeface="Arial"/>
                <a:cs typeface="Arial"/>
                <a:sym typeface="Arial"/>
                <a:hlinkClick r:id="rId9">
                  <a:extLst>
                    <a:ext uri="{A12FA001-AC4F-418D-AE19-62706E023703}">
                      <ahyp:hlinkClr val="tx"/>
                    </a:ext>
                  </a:extLst>
                </a:hlinkClick>
              </a:rPr>
              <a:t>Clique aqui para acessar a Revista Brasileira de Pós-Graduação</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0"/>
              </a:rPr>
              <a:t>REVISTA EDUCAÇÃO UNISINOS</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A revista Educação Unisinos, da Universidade do Vale dos Sinos, tem como objetivo elevar a qualidade da produção científica na área educacional, em nível nacional e internacional. Publica artigos inéditos, resultantes de pesquisas, bem como ensaios teóricos, resenhas e entrevistas de pesquisadores do país e do exterior. </a:t>
            </a:r>
            <a:r>
              <a:rPr b="1" i="0" lang="pt-BR" sz="850" u="none" cap="none" strike="noStrike">
                <a:solidFill>
                  <a:schemeClr val="dk1"/>
                </a:solidFill>
                <a:latin typeface="Arial"/>
                <a:ea typeface="Arial"/>
                <a:cs typeface="Arial"/>
                <a:sym typeface="Arial"/>
              </a:rPr>
              <a:t>Avaliação Qualis CAPES: A2</a:t>
            </a:r>
            <a:r>
              <a:rPr b="0" i="0" lang="pt-BR" sz="850" u="none" cap="none" strike="noStrike">
                <a:solidFill>
                  <a:schemeClr val="dk1"/>
                </a:solidFill>
                <a:latin typeface="Arial"/>
                <a:ea typeface="Arial"/>
                <a:cs typeface="Arial"/>
                <a:sym typeface="Arial"/>
              </a:rPr>
              <a:t>.</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1">
                  <a:extLst>
                    <a:ext uri="{A12FA001-AC4F-418D-AE19-62706E023703}">
                      <ahyp:hlinkClr val="tx"/>
                    </a:ext>
                  </a:extLst>
                </a:hlinkClick>
              </a:rPr>
              <a:t>Clique aqui para acessar a Revista Educação Unisinos</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2"/>
              </a:rPr>
              <a:t>REVISTA EDUCAÇÃO &amp; REALIDADE</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A revista</a:t>
            </a:r>
            <a:r>
              <a:rPr b="0" i="1" lang="pt-BR" sz="850" u="none" cap="none" strike="noStrike">
                <a:solidFill>
                  <a:schemeClr val="dk1"/>
                </a:solidFill>
                <a:latin typeface="Arial"/>
                <a:ea typeface="Arial"/>
                <a:cs typeface="Arial"/>
                <a:sym typeface="Arial"/>
              </a:rPr>
              <a:t> </a:t>
            </a:r>
            <a:r>
              <a:rPr b="0" i="0" lang="pt-BR" sz="850" u="none" cap="none" strike="noStrike">
                <a:solidFill>
                  <a:schemeClr val="dk1"/>
                </a:solidFill>
                <a:latin typeface="Arial"/>
                <a:ea typeface="Arial"/>
                <a:cs typeface="Arial"/>
                <a:sym typeface="Arial"/>
              </a:rPr>
              <a:t>Educação &amp; Realidade da Faculdade de Educação da Universidade Federal do Rio Grande do Sul (UFRGS) publica artigos relacionados às várias áreas do campo da educação e suas interfaces com as artes, filosofia, letras, ciências sociais e humanas, resultantes de estudos teóricos, pesquisas, reflexões sobre práticas concretas ou debates polêmicos e atuais. </a:t>
            </a:r>
            <a:r>
              <a:rPr b="1" i="0" lang="pt-BR" sz="850" u="none" cap="none" strike="noStrike">
                <a:solidFill>
                  <a:schemeClr val="dk1"/>
                </a:solidFill>
                <a:latin typeface="Arial"/>
                <a:ea typeface="Arial"/>
                <a:cs typeface="Arial"/>
                <a:sym typeface="Arial"/>
              </a:rPr>
              <a:t>Avaliação Qualis CAPES: A1.</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3">
                  <a:extLst>
                    <a:ext uri="{A12FA001-AC4F-418D-AE19-62706E023703}">
                      <ahyp:hlinkClr val="tx"/>
                    </a:ext>
                  </a:extLst>
                </a:hlinkClick>
              </a:rPr>
              <a:t>Clique aqui para acessar a Revista Educação e Realidade</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4"/>
              </a:rPr>
              <a:t>REVISTA EDUCAÇÃO POR ESCRITO</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A revista eletrônica Educação Por Escrito, do Programa de Pós-Graduação em Educação da Escola de Humanidades da PUCRS, tem como objetivo a divulgação de investigações de Programas de Pós-Graduação em Educação. Nessa perspectiva, a revista apresenta uma vertente editorial que se propõe a publicar, divulgar e fomentar a produção de conhecimentos, criando e incentivando publicações periódicas próprias e também através de publicações em parcerias com outros centros de investigação e instituições nacionais e estrangeiros. </a:t>
            </a:r>
            <a:r>
              <a:rPr b="1" i="0" lang="pt-BR" sz="850" u="none" cap="none" strike="noStrike">
                <a:solidFill>
                  <a:schemeClr val="dk1"/>
                </a:solidFill>
                <a:latin typeface="Arial"/>
                <a:ea typeface="Arial"/>
                <a:cs typeface="Arial"/>
                <a:sym typeface="Arial"/>
              </a:rPr>
              <a:t>Avaliação Qualis CAPES: A1</a:t>
            </a:r>
            <a:r>
              <a:rPr b="0" i="0" lang="pt-BR" sz="850" u="none" cap="none" strike="noStrike">
                <a:solidFill>
                  <a:schemeClr val="dk1"/>
                </a:solidFill>
                <a:latin typeface="Arial"/>
                <a:ea typeface="Arial"/>
                <a:cs typeface="Arial"/>
                <a:sym typeface="Arial"/>
              </a:rPr>
              <a:t>.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5">
                  <a:extLst>
                    <a:ext uri="{A12FA001-AC4F-418D-AE19-62706E023703}">
                      <ahyp:hlinkClr val="tx"/>
                    </a:ext>
                  </a:extLst>
                </a:hlinkClick>
              </a:rPr>
              <a:t>Clique aqui para acessar a Revista Educação por Escrito </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6"/>
              </a:rPr>
              <a:t>CADERNOS DE EDUCAÇÃO</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Cadernos de Educação é uma publicação da Faculdade de Educação da Universidade Federal de Pelotas (FaE/UFPel). A revista publica textos que possibilitem o debate no interior da pluralidade que se apresenta no campo educacional contemporâneo. Além dos artigos que constituem seu núcleo básico, outras modalidades de textos são regularmente publicadas, como estudos teóricos, reflexões sobre práticas, discussões conceituais, etc. </a:t>
            </a:r>
            <a:r>
              <a:rPr b="1" i="0" lang="pt-BR" sz="850" u="none" cap="none" strike="noStrike">
                <a:solidFill>
                  <a:schemeClr val="dk1"/>
                </a:solidFill>
                <a:latin typeface="Arial"/>
                <a:ea typeface="Arial"/>
                <a:cs typeface="Arial"/>
                <a:sym typeface="Arial"/>
              </a:rPr>
              <a:t>Avaliação Qualis CAPES: A4</a:t>
            </a:r>
            <a:r>
              <a:rPr b="0" i="0" lang="pt-BR" sz="850" u="none" cap="none" strike="noStrike">
                <a:solidFill>
                  <a:schemeClr val="dk1"/>
                </a:solidFill>
                <a:latin typeface="Arial"/>
                <a:ea typeface="Arial"/>
                <a:cs typeface="Arial"/>
                <a:sym typeface="Arial"/>
              </a:rPr>
              <a:t>. </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chemeClr val="hlink"/>
                </a:solidFill>
                <a:uFill>
                  <a:noFill/>
                </a:uFill>
                <a:latin typeface="Arial"/>
                <a:ea typeface="Arial"/>
                <a:cs typeface="Arial"/>
                <a:sym typeface="Arial"/>
                <a:hlinkClick r:id="rId17"/>
              </a:rPr>
              <a:t>Clique aqui para acessar a Revista Cadernos de Educação</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8"/>
              </a:rPr>
              <a:t>EDUCAÇÃO EM REVISTA</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Educação em Revista é uma publicação trimestral do Programa de Pós-Graduação em Educação da Faculdade de Educação (FAE) da Universidade Federal de Minas Gerais (UFMG) que tem como objetivo divulgar conhecimentos científicos produzidos no campo da Educação. Publica artigos inéditos que trazem uma efetiva contribuição para o avanço da pesquisa educacional. São aceitos manuscritos que apresentem resultados de pesquisas empíricas ou teóricas ou revisões críticas sistemáticas e integrativas da produção científica e acadêmica na área. </a:t>
            </a:r>
            <a:r>
              <a:rPr b="1" i="0" lang="pt-BR" sz="850" u="none" cap="none" strike="noStrike">
                <a:solidFill>
                  <a:schemeClr val="dk1"/>
                </a:solidFill>
                <a:latin typeface="Arial"/>
                <a:ea typeface="Arial"/>
                <a:cs typeface="Arial"/>
                <a:sym typeface="Arial"/>
              </a:rPr>
              <a:t>Avaliação Qualis CAPES: A1. </a:t>
            </a:r>
            <a:endParaRPr b="1"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t/>
            </a:r>
            <a:endParaRPr b="1"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9">
                  <a:extLst>
                    <a:ext uri="{A12FA001-AC4F-418D-AE19-62706E023703}">
                      <ahyp:hlinkClr val="tx"/>
                    </a:ext>
                  </a:extLst>
                </a:hlinkClick>
              </a:rPr>
              <a:t>Clique aqui para acessar a Revista Educação em Revista</a:t>
            </a:r>
            <a:r>
              <a:rPr b="1" i="0" lang="pt-BR" sz="850" u="none" cap="none" strike="noStrike">
                <a:solidFill>
                  <a:srgbClr val="0563C1"/>
                </a:solidFill>
                <a:latin typeface="Arial"/>
                <a:ea typeface="Arial"/>
                <a:cs typeface="Arial"/>
                <a:sym typeface="Arial"/>
              </a:rPr>
              <a:t> </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20"/>
              </a:rPr>
              <a:t>REVISTA ESPAÇO PEDAGÓGICO</a:t>
            </a:r>
            <a:endParaRPr b="1"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highlight>
                  <a:schemeClr val="lt1"/>
                </a:highlight>
                <a:latin typeface="Arial"/>
                <a:ea typeface="Arial"/>
                <a:cs typeface="Arial"/>
                <a:sym typeface="Arial"/>
              </a:rPr>
              <a:t>Publicação científica do Programa de Pós-Graduação em Educação (PPGEDU) e da Faculdade de Educação (FAED) da Universidade de Passo Fundo/RS (UPF/RS), apresentada em versão online. Publica trabalhos originais e inéditos em português, espanhol e inglês, resultantes de estudos teóricos, pesquisas, reflexões sobre experiências pedagógicas, entrevistas com educadores, traduções e resenhas críticas de obras que abordem temas relevantes na área da educação. Excepcionalmente, publica trabalhos em outras línguas, como italiano, francês e alemão. É uma publicação de acesso livre. </a:t>
            </a:r>
            <a:r>
              <a:rPr b="1" i="0" lang="pt-BR" sz="850" u="none" cap="none" strike="noStrike">
                <a:solidFill>
                  <a:schemeClr val="dk1"/>
                </a:solidFill>
                <a:latin typeface="Arial"/>
                <a:ea typeface="Arial"/>
                <a:cs typeface="Arial"/>
                <a:sym typeface="Arial"/>
              </a:rPr>
              <a:t>Avaliação Qualis CAPES A4.</a:t>
            </a:r>
            <a:r>
              <a:rPr b="0" i="0" lang="pt-BR" sz="850" u="none" cap="none" strike="noStrike">
                <a:solidFill>
                  <a:schemeClr val="dk1"/>
                </a:solidFill>
                <a:highlight>
                  <a:schemeClr val="lt1"/>
                </a:highlight>
                <a:latin typeface="Arial"/>
                <a:ea typeface="Arial"/>
                <a:cs typeface="Arial"/>
                <a:sym typeface="Arial"/>
              </a:rPr>
              <a:t> </a:t>
            </a:r>
            <a:endParaRPr b="0" i="0" sz="850" u="none" cap="none" strike="noStrike">
              <a:solidFill>
                <a:schemeClr val="dk1"/>
              </a:solidFill>
              <a:highlight>
                <a:schemeClr val="lt1"/>
              </a:highlight>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21">
                  <a:extLst>
                    <a:ext uri="{A12FA001-AC4F-418D-AE19-62706E023703}">
                      <ahyp:hlinkClr val="tx"/>
                    </a:ext>
                  </a:extLst>
                </a:hlinkClick>
              </a:rPr>
              <a:t>Clique aqui para acessar a Revista Espaço Pedagógico </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t/>
            </a:r>
            <a:endParaRPr b="0" i="0" sz="850" u="none" cap="none" strike="noStrike">
              <a:solidFill>
                <a:srgbClr val="0000FF"/>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p:txBody>
      </p:sp>
      <p:sp>
        <p:nvSpPr>
          <p:cNvPr id="130" name="Google Shape;130;g943936634e_1_0"/>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g943936634e_1_20"/>
          <p:cNvPicPr preferRelativeResize="0"/>
          <p:nvPr/>
        </p:nvPicPr>
        <p:blipFill rotWithShape="1">
          <a:blip r:embed="rId3">
            <a:alphaModFix/>
          </a:blip>
          <a:srcRect b="1000" l="-5903" r="-5071" t="-8014"/>
          <a:stretch/>
        </p:blipFill>
        <p:spPr>
          <a:xfrm>
            <a:off x="-404550" y="-106400"/>
            <a:ext cx="7610475" cy="1260375"/>
          </a:xfrm>
          <a:prstGeom prst="rect">
            <a:avLst/>
          </a:prstGeom>
          <a:noFill/>
          <a:ln>
            <a:noFill/>
          </a:ln>
        </p:spPr>
      </p:pic>
      <p:sp>
        <p:nvSpPr>
          <p:cNvPr id="136" name="Google Shape;136;g943936634e_1_20"/>
          <p:cNvSpPr txBox="1"/>
          <p:nvPr/>
        </p:nvSpPr>
        <p:spPr>
          <a:xfrm>
            <a:off x="119125" y="1012341"/>
            <a:ext cx="6620700" cy="200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700"/>
              <a:buFont typeface="Arial"/>
              <a:buNone/>
            </a:pPr>
            <a:r>
              <a:rPr b="0" i="0" lang="pt-BR" sz="700" u="none" cap="none" strike="noStrike">
                <a:solidFill>
                  <a:schemeClr val="dk1"/>
                </a:solidFill>
                <a:latin typeface="Arial"/>
                <a:ea typeface="Arial"/>
                <a:cs typeface="Arial"/>
                <a:sym typeface="Arial"/>
              </a:rPr>
              <a:t>Pontifícia Universidade Católica do Rio Grande do Sul – Porto Alegre/RS –  </a:t>
            </a:r>
            <a:r>
              <a:rPr b="0" i="0" lang="pt-BR" sz="700" u="none" cap="none" strike="noStrike">
                <a:solidFill>
                  <a:srgbClr val="6600FF"/>
                </a:solidFill>
                <a:latin typeface="Arial"/>
                <a:ea typeface="Arial"/>
                <a:cs typeface="Arial"/>
                <a:sym typeface="Arial"/>
              </a:rPr>
              <a:t>Ju</a:t>
            </a:r>
            <a:r>
              <a:rPr lang="pt-BR" sz="700">
                <a:solidFill>
                  <a:srgbClr val="6600FF"/>
                </a:solidFill>
              </a:rPr>
              <a:t>l</a:t>
            </a:r>
            <a:r>
              <a:rPr b="0" i="0" lang="pt-BR" sz="700" u="none" cap="none" strike="noStrike">
                <a:solidFill>
                  <a:srgbClr val="6600FF"/>
                </a:solidFill>
                <a:latin typeface="Arial"/>
                <a:ea typeface="Arial"/>
                <a:cs typeface="Arial"/>
                <a:sym typeface="Arial"/>
              </a:rPr>
              <a:t>ho//2025 – nº 0</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chemeClr val="dk1"/>
                </a:solidFill>
                <a:latin typeface="Arial"/>
                <a:ea typeface="Arial"/>
                <a:cs typeface="Arial"/>
                <a:sym typeface="Arial"/>
              </a:rPr>
              <a:t>– Programa de Pós-Graduação em Educação</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pic>
        <p:nvPicPr>
          <p:cNvPr id="137" name="Google Shape;137;g943936634e_1_20"/>
          <p:cNvPicPr preferRelativeResize="0"/>
          <p:nvPr/>
        </p:nvPicPr>
        <p:blipFill rotWithShape="1">
          <a:blip r:embed="rId4">
            <a:alphaModFix/>
          </a:blip>
          <a:srcRect b="0" l="0" r="0" t="0"/>
          <a:stretch/>
        </p:blipFill>
        <p:spPr>
          <a:xfrm>
            <a:off x="504175" y="1049031"/>
            <a:ext cx="30163" cy="112389"/>
          </a:xfrm>
          <a:prstGeom prst="rect">
            <a:avLst/>
          </a:prstGeom>
          <a:noFill/>
          <a:ln>
            <a:noFill/>
          </a:ln>
        </p:spPr>
      </p:pic>
      <p:pic>
        <p:nvPicPr>
          <p:cNvPr id="138" name="Google Shape;138;g943936634e_1_20"/>
          <p:cNvPicPr preferRelativeResize="0"/>
          <p:nvPr/>
        </p:nvPicPr>
        <p:blipFill rotWithShape="1">
          <a:blip r:embed="rId5">
            <a:alphaModFix/>
          </a:blip>
          <a:srcRect b="0" l="0" r="0" t="0"/>
          <a:stretch/>
        </p:blipFill>
        <p:spPr>
          <a:xfrm>
            <a:off x="290496" y="1379132"/>
            <a:ext cx="6427928" cy="359109"/>
          </a:xfrm>
          <a:prstGeom prst="rect">
            <a:avLst/>
          </a:prstGeom>
          <a:noFill/>
          <a:ln>
            <a:noFill/>
          </a:ln>
        </p:spPr>
      </p:pic>
      <p:pic>
        <p:nvPicPr>
          <p:cNvPr id="139" name="Google Shape;139;g943936634e_1_20"/>
          <p:cNvPicPr preferRelativeResize="0"/>
          <p:nvPr/>
        </p:nvPicPr>
        <p:blipFill rotWithShape="1">
          <a:blip r:embed="rId6">
            <a:alphaModFix/>
          </a:blip>
          <a:srcRect b="0" l="0" r="0" t="0"/>
          <a:stretch/>
        </p:blipFill>
        <p:spPr>
          <a:xfrm>
            <a:off x="3495664" y="1397650"/>
            <a:ext cx="993973" cy="316466"/>
          </a:xfrm>
          <a:prstGeom prst="rect">
            <a:avLst/>
          </a:prstGeom>
          <a:noFill/>
          <a:ln>
            <a:noFill/>
          </a:ln>
        </p:spPr>
      </p:pic>
      <p:sp>
        <p:nvSpPr>
          <p:cNvPr id="140" name="Google Shape;140;g943936634e_1_20"/>
          <p:cNvSpPr txBox="1"/>
          <p:nvPr/>
        </p:nvSpPr>
        <p:spPr>
          <a:xfrm>
            <a:off x="2333625" y="1420225"/>
            <a:ext cx="1542900" cy="27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PERIÓDICOS</a:t>
            </a:r>
            <a:endParaRPr b="0" i="0" sz="1200" u="none" cap="none" strike="noStrike">
              <a:solidFill>
                <a:schemeClr val="lt1"/>
              </a:solidFill>
              <a:latin typeface="Arial"/>
              <a:ea typeface="Arial"/>
              <a:cs typeface="Arial"/>
              <a:sym typeface="Arial"/>
            </a:endParaRPr>
          </a:p>
        </p:txBody>
      </p:sp>
      <p:sp>
        <p:nvSpPr>
          <p:cNvPr id="141" name="Google Shape;141;g943936634e_1_20"/>
          <p:cNvSpPr/>
          <p:nvPr/>
        </p:nvSpPr>
        <p:spPr>
          <a:xfrm>
            <a:off x="200025" y="1816700"/>
            <a:ext cx="6491100" cy="3840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rPr b="1" i="0" lang="pt-BR" sz="850" u="sng" cap="none" strike="noStrike">
                <a:solidFill>
                  <a:schemeClr val="hlink"/>
                </a:solidFill>
                <a:latin typeface="Arial"/>
                <a:ea typeface="Arial"/>
                <a:cs typeface="Arial"/>
                <a:sym typeface="Arial"/>
                <a:hlinkClick r:id="rId7"/>
              </a:rPr>
              <a:t>REVISTA EDUCAÇÃO E PESQUISA</a:t>
            </a:r>
            <a:endParaRPr b="0" i="0" sz="8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rPr b="0" i="0" lang="pt-BR" sz="850" u="none" cap="none" strike="noStrike">
                <a:solidFill>
                  <a:schemeClr val="dk1"/>
                </a:solidFill>
                <a:latin typeface="Arial"/>
                <a:ea typeface="Arial"/>
                <a:cs typeface="Arial"/>
                <a:sym typeface="Arial"/>
              </a:rPr>
              <a:t>Educação e Pesquisa é uma revista trimestral da Faculdade de Educação da Universidade de São Paulo (USP), que aceita para publicação artigos inéditos na área educacional, resultantes de pesquisa de caráter teórico ou empírico, bem como revisões da literatura de pesquisa educacional. </a:t>
            </a:r>
            <a:r>
              <a:rPr b="1" i="0" lang="pt-BR" sz="850" u="none" cap="none" strike="noStrike">
                <a:solidFill>
                  <a:schemeClr val="dk1"/>
                </a:solidFill>
                <a:latin typeface="Arial"/>
                <a:ea typeface="Arial"/>
                <a:cs typeface="Arial"/>
                <a:sym typeface="Arial"/>
              </a:rPr>
              <a:t>Avaliação Qualis CAPES: A1</a:t>
            </a:r>
            <a:r>
              <a:rPr b="0" i="0" lang="pt-BR" sz="850" u="none" cap="none" strike="noStrike">
                <a:solidFill>
                  <a:schemeClr val="dk1"/>
                </a:solidFill>
                <a:latin typeface="Arial"/>
                <a:ea typeface="Arial"/>
                <a:cs typeface="Arial"/>
                <a:sym typeface="Arial"/>
              </a:rPr>
              <a:t>.</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900"/>
              <a:buFont typeface="Arial"/>
              <a:buNone/>
            </a:pPr>
            <a:r>
              <a:rPr b="1" i="0" lang="pt-BR" sz="850" u="none" cap="none" strike="noStrike">
                <a:solidFill>
                  <a:srgbClr val="0563C1"/>
                </a:solidFill>
                <a:uFill>
                  <a:noFill/>
                </a:uFill>
                <a:latin typeface="Arial"/>
                <a:ea typeface="Arial"/>
                <a:cs typeface="Arial"/>
                <a:sym typeface="Arial"/>
                <a:hlinkClick r:id="rId8">
                  <a:extLst>
                    <a:ext uri="{A12FA001-AC4F-418D-AE19-62706E023703}">
                      <ahyp:hlinkClr val="tx"/>
                    </a:ext>
                  </a:extLst>
                </a:hlinkClick>
              </a:rPr>
              <a:t>Clique aqui para acessar a Revista Educação e Pesquisa</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9"/>
              </a:rPr>
              <a:t>REVISTA EDUCAÇÃO EM FOCO</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A revista Educação em Foco é um periódico científico quadrimestral do Programa de Pós-graduação em Educação da Faculdade de Educação da Universidade do Estado de Minas Gerais (UEMG), editada com o apoio do Centro de Comunicação da FaE/UEMG, que tem como finalidade socializar resultados e contribuições de pesquisas e de estudos sobre temáticas candentes do campo educacional na atualidade e em outros momentos históricos. Compreende as questões educacionais brasileiras e de outras partes do mundo como questões complexas, multifacetadas, que exigem abordagens e contributos de diversos campos de conhecimento das ciências humanas. </a:t>
            </a:r>
            <a:r>
              <a:rPr b="1" i="0" lang="pt-BR" sz="850" u="none" cap="none" strike="noStrike">
                <a:solidFill>
                  <a:schemeClr val="dk1"/>
                </a:solidFill>
                <a:latin typeface="Arial"/>
                <a:ea typeface="Arial"/>
                <a:cs typeface="Arial"/>
                <a:sym typeface="Arial"/>
              </a:rPr>
              <a:t>Avaliação Qualis CAPES: A4</a:t>
            </a:r>
            <a:r>
              <a:rPr b="0" i="0" lang="pt-BR" sz="850" u="none" cap="none" strike="noStrike">
                <a:solidFill>
                  <a:schemeClr val="dk1"/>
                </a:solidFill>
                <a:latin typeface="Arial"/>
                <a:ea typeface="Arial"/>
                <a:cs typeface="Arial"/>
                <a:sym typeface="Arial"/>
              </a:rPr>
              <a:t>.</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0">
                  <a:extLst>
                    <a:ext uri="{A12FA001-AC4F-418D-AE19-62706E023703}">
                      <ahyp:hlinkClr val="tx"/>
                    </a:ext>
                  </a:extLst>
                </a:hlinkClick>
              </a:rPr>
              <a:t>Clique aqui para acessar a Revista Educação em Foco </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1" i="0" lang="pt-BR" sz="850" u="sng" cap="none" strike="noStrike">
                <a:solidFill>
                  <a:schemeClr val="hlink"/>
                </a:solidFill>
                <a:latin typeface="Arial"/>
                <a:ea typeface="Arial"/>
                <a:cs typeface="Arial"/>
                <a:sym typeface="Arial"/>
                <a:hlinkClick r:id="rId11"/>
              </a:rPr>
              <a:t>REVISTA EDUCAÇÃO</a:t>
            </a:r>
            <a:endParaRPr b="0"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rPr b="0" i="0" lang="pt-BR" sz="850" u="none" cap="none" strike="noStrike">
                <a:solidFill>
                  <a:schemeClr val="dk1"/>
                </a:solidFill>
                <a:latin typeface="Arial"/>
                <a:ea typeface="Arial"/>
                <a:cs typeface="Arial"/>
                <a:sym typeface="Arial"/>
              </a:rPr>
              <a:t>A revista Educação é uma publicação científica da Escola de Humanidades, sob a responsabilidade do Programa de Pós-Graduação em Educação da PUCRS. Tem como propósito divulgar a produção científica inédita e original de pesquisadores brasileiros e estrangeiros, oportunizando diálogos entre os diferentes campos da educação, com publicações de artigos e ensaios inéditos, resenhas, entrevistas, traduções, entre outras contribuições acadêmicas. </a:t>
            </a:r>
            <a:r>
              <a:rPr b="1" i="0" lang="pt-BR" sz="850" u="none" cap="none" strike="noStrike">
                <a:solidFill>
                  <a:schemeClr val="dk1"/>
                </a:solidFill>
                <a:latin typeface="Arial"/>
                <a:ea typeface="Arial"/>
                <a:cs typeface="Arial"/>
                <a:sym typeface="Arial"/>
              </a:rPr>
              <a:t>Avaliação Qualis CAPES A1</a:t>
            </a:r>
            <a:endParaRPr b="1" i="0" sz="8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9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900"/>
              <a:buFont typeface="Arial"/>
              <a:buNone/>
            </a:pPr>
            <a:r>
              <a:rPr b="1" i="0" lang="pt-BR" sz="850" u="none" cap="none" strike="noStrike">
                <a:solidFill>
                  <a:srgbClr val="0563C1"/>
                </a:solidFill>
                <a:uFill>
                  <a:noFill/>
                </a:uFill>
                <a:latin typeface="Arial"/>
                <a:ea typeface="Arial"/>
                <a:cs typeface="Arial"/>
                <a:sym typeface="Arial"/>
                <a:hlinkClick r:id="rId12">
                  <a:extLst>
                    <a:ext uri="{A12FA001-AC4F-418D-AE19-62706E023703}">
                      <ahyp:hlinkClr val="tx"/>
                    </a:ext>
                  </a:extLst>
                </a:hlinkClick>
              </a:rPr>
              <a:t>Clique aqui para acessar a Revista Educação - PUCRS</a:t>
            </a:r>
            <a:endParaRPr b="1" i="0" sz="850" u="none"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900"/>
              <a:buFont typeface="Arial"/>
              <a:buNone/>
            </a:pPr>
            <a:r>
              <a:t/>
            </a:r>
            <a:endParaRPr b="0" i="0" sz="850" u="none" cap="none" strike="noStrike">
              <a:solidFill>
                <a:srgbClr val="0000FF"/>
              </a:solidFill>
              <a:latin typeface="Arial"/>
              <a:ea typeface="Arial"/>
              <a:cs typeface="Arial"/>
              <a:sym typeface="Arial"/>
            </a:endParaRPr>
          </a:p>
        </p:txBody>
      </p:sp>
      <p:sp>
        <p:nvSpPr>
          <p:cNvPr id="142" name="Google Shape;142;g943936634e_1_20"/>
          <p:cNvSpPr txBox="1"/>
          <p:nvPr/>
        </p:nvSpPr>
        <p:spPr>
          <a:xfrm>
            <a:off x="200025" y="6843650"/>
            <a:ext cx="6491100" cy="2277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000"/>
              <a:buFont typeface="Arial"/>
              <a:buNone/>
            </a:pPr>
            <a:r>
              <a:rPr b="1" i="0" lang="pt-BR" sz="1000" u="sng" cap="none" strike="noStrike">
                <a:solidFill>
                  <a:schemeClr val="hlink"/>
                </a:solidFill>
                <a:latin typeface="Arial"/>
                <a:ea typeface="Arial"/>
                <a:cs typeface="Arial"/>
                <a:sym typeface="Arial"/>
                <a:hlinkClick r:id="rId13"/>
              </a:rPr>
              <a:t>PESQUISADORES PUCRS</a:t>
            </a:r>
            <a:endParaRPr b="1" i="0" sz="10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0"/>
              </a:spcAft>
              <a:buClr>
                <a:srgbClr val="000000"/>
              </a:buClr>
              <a:buSzPts val="1000"/>
              <a:buFont typeface="Arial"/>
              <a:buNone/>
            </a:pPr>
            <a:r>
              <a:rPr b="0" i="0" lang="pt-BR" sz="1000" u="none" cap="none" strike="noStrike">
                <a:solidFill>
                  <a:schemeClr val="dk1"/>
                </a:solidFill>
                <a:latin typeface="Arial"/>
                <a:ea typeface="Arial"/>
                <a:cs typeface="Arial"/>
                <a:sym typeface="Arial"/>
              </a:rPr>
              <a:t>O portal reúne os principais dados dos pesquisadores em uma página personalizada, organizada de acordo com os critérios mais importantes de avaliação e indexação da nossa produção científica. As informações do pesquisador são atualizadas automaticamente com base no Sistema de Pesquisa da PUCRS (SIPESQ).</a:t>
            </a:r>
            <a:endParaRPr b="0" i="0" sz="1000" u="none" cap="none" strike="noStrike">
              <a:solidFill>
                <a:schemeClr val="dk1"/>
              </a:solidFill>
              <a:latin typeface="Arial"/>
              <a:ea typeface="Arial"/>
              <a:cs typeface="Arial"/>
              <a:sym typeface="Arial"/>
            </a:endParaRPr>
          </a:p>
          <a:p>
            <a:pPr indent="0" lvl="0" marL="0" marR="0" rtl="0" algn="just">
              <a:lnSpc>
                <a:spcPct val="100000"/>
              </a:lnSpc>
              <a:spcBef>
                <a:spcPts val="1000"/>
              </a:spcBef>
              <a:spcAft>
                <a:spcPts val="0"/>
              </a:spcAft>
              <a:buClr>
                <a:srgbClr val="000000"/>
              </a:buClr>
              <a:buSzPts val="1000"/>
              <a:buFont typeface="Arial"/>
              <a:buNone/>
            </a:pPr>
            <a:r>
              <a:rPr b="0" i="0" lang="pt-BR" sz="1000" u="none" cap="none" strike="noStrike">
                <a:solidFill>
                  <a:schemeClr val="dk1"/>
                </a:solidFill>
                <a:latin typeface="Arial"/>
                <a:ea typeface="Arial"/>
                <a:cs typeface="Arial"/>
                <a:sym typeface="Arial"/>
              </a:rPr>
              <a:t>Gerar conexões, ampliar a visibilidade e valorizar nossos pesquisadores, são alguns dos objetivos do novo Portal Pesquisadores PUCRS. O ambiente digital exclusivo concentra as principais informações dos nossos pesquisadores e possibilita que sejam facilmente localizados na internet.</a:t>
            </a:r>
            <a:endParaRPr b="0" i="0" sz="1000" u="none" cap="none" strike="noStrike">
              <a:solidFill>
                <a:schemeClr val="dk1"/>
              </a:solidFill>
              <a:latin typeface="Arial"/>
              <a:ea typeface="Arial"/>
              <a:cs typeface="Arial"/>
              <a:sym typeface="Arial"/>
            </a:endParaRPr>
          </a:p>
          <a:p>
            <a:pPr indent="0" lvl="0" marL="0" marR="0" rtl="0" algn="just">
              <a:lnSpc>
                <a:spcPct val="100000"/>
              </a:lnSpc>
              <a:spcBef>
                <a:spcPts val="1000"/>
              </a:spcBef>
              <a:spcAft>
                <a:spcPts val="0"/>
              </a:spcAft>
              <a:buClr>
                <a:srgbClr val="000000"/>
              </a:buClr>
              <a:buSzPts val="1000"/>
              <a:buFont typeface="Arial"/>
              <a:buNone/>
            </a:pPr>
            <a:r>
              <a:rPr b="0" i="0" lang="pt-BR" sz="1000" u="none" cap="none" strike="noStrike">
                <a:solidFill>
                  <a:schemeClr val="dk1"/>
                </a:solidFill>
                <a:latin typeface="Arial"/>
                <a:ea typeface="Arial"/>
                <a:cs typeface="Arial"/>
                <a:sym typeface="Arial"/>
              </a:rPr>
              <a:t>No portal, você encontra rapidamente informações sobre nossos pesquisadores. As buscas podem ser realizadas por nome, área ou estruturas de pesquisa e eixos temáticos facilitando novas conexões e parcerias que qualifiquem a pesquisa da nossa Universidade. </a:t>
            </a:r>
            <a:endParaRPr b="0" i="0" sz="1000" u="none" cap="none" strike="noStrike">
              <a:solidFill>
                <a:schemeClr val="dk1"/>
              </a:solidFill>
              <a:latin typeface="Arial"/>
              <a:ea typeface="Arial"/>
              <a:cs typeface="Arial"/>
              <a:sym typeface="Arial"/>
            </a:endParaRPr>
          </a:p>
          <a:p>
            <a:pPr indent="0" lvl="0" marL="0" marR="0" rtl="0" algn="r">
              <a:lnSpc>
                <a:spcPct val="100000"/>
              </a:lnSpc>
              <a:spcBef>
                <a:spcPts val="1000"/>
              </a:spcBef>
              <a:spcAft>
                <a:spcPts val="0"/>
              </a:spcAft>
              <a:buClr>
                <a:srgbClr val="000000"/>
              </a:buClr>
              <a:buSzPts val="1000"/>
              <a:buFont typeface="Arial"/>
              <a:buNone/>
            </a:pPr>
            <a:r>
              <a:rPr b="1" i="0" lang="pt-BR" sz="1000" u="none" cap="none" strike="noStrike">
                <a:solidFill>
                  <a:schemeClr val="hlink"/>
                </a:solidFill>
                <a:uFill>
                  <a:noFill/>
                </a:uFill>
                <a:latin typeface="Arial"/>
                <a:ea typeface="Arial"/>
                <a:cs typeface="Arial"/>
                <a:sym typeface="Arial"/>
                <a:hlinkClick r:id="rId14"/>
              </a:rPr>
              <a:t>Clique aqui para acessar o portal de pesquisadores da PUCRS</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pic>
        <p:nvPicPr>
          <p:cNvPr id="143" name="Google Shape;143;g943936634e_1_20"/>
          <p:cNvPicPr preferRelativeResize="0"/>
          <p:nvPr/>
        </p:nvPicPr>
        <p:blipFill rotWithShape="1">
          <a:blip r:embed="rId15">
            <a:alphaModFix/>
          </a:blip>
          <a:srcRect b="0" l="0" r="0" t="0"/>
          <a:stretch/>
        </p:blipFill>
        <p:spPr>
          <a:xfrm>
            <a:off x="-1" y="9544653"/>
            <a:ext cx="6870299" cy="388233"/>
          </a:xfrm>
          <a:prstGeom prst="rect">
            <a:avLst/>
          </a:prstGeom>
          <a:noFill/>
          <a:ln>
            <a:noFill/>
          </a:ln>
        </p:spPr>
      </p:pic>
      <p:sp>
        <p:nvSpPr>
          <p:cNvPr id="144" name="Google Shape;144;g943936634e_1_20"/>
          <p:cNvSpPr txBox="1"/>
          <p:nvPr/>
        </p:nvSpPr>
        <p:spPr>
          <a:xfrm>
            <a:off x="6400800" y="9610725"/>
            <a:ext cx="2553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chemeClr val="lt1"/>
                </a:solidFill>
                <a:latin typeface="Arial"/>
                <a:ea typeface="Arial"/>
                <a:cs typeface="Arial"/>
                <a:sym typeface="Arial"/>
              </a:rPr>
              <a:t>3</a:t>
            </a:r>
            <a:endParaRPr b="1" i="0" sz="1000" u="none" cap="none" strike="noStrike">
              <a:solidFill>
                <a:schemeClr val="lt1"/>
              </a:solidFill>
              <a:latin typeface="Arial"/>
              <a:ea typeface="Arial"/>
              <a:cs typeface="Arial"/>
              <a:sym typeface="Arial"/>
            </a:endParaRPr>
          </a:p>
        </p:txBody>
      </p:sp>
      <p:pic>
        <p:nvPicPr>
          <p:cNvPr id="145" name="Google Shape;145;g943936634e_1_20"/>
          <p:cNvPicPr preferRelativeResize="0"/>
          <p:nvPr/>
        </p:nvPicPr>
        <p:blipFill rotWithShape="1">
          <a:blip r:embed="rId5">
            <a:alphaModFix/>
          </a:blip>
          <a:srcRect b="0" l="0" r="0" t="0"/>
          <a:stretch/>
        </p:blipFill>
        <p:spPr>
          <a:xfrm>
            <a:off x="290504" y="6441864"/>
            <a:ext cx="6427928" cy="359109"/>
          </a:xfrm>
          <a:prstGeom prst="rect">
            <a:avLst/>
          </a:prstGeom>
          <a:noFill/>
          <a:ln>
            <a:noFill/>
          </a:ln>
        </p:spPr>
      </p:pic>
      <p:sp>
        <p:nvSpPr>
          <p:cNvPr id="146" name="Google Shape;146;g943936634e_1_20"/>
          <p:cNvSpPr txBox="1"/>
          <p:nvPr/>
        </p:nvSpPr>
        <p:spPr>
          <a:xfrm>
            <a:off x="186775" y="5537650"/>
            <a:ext cx="6427800" cy="38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1" i="0" lang="pt-BR" sz="1100" u="none" cap="none" strike="noStrike">
                <a:solidFill>
                  <a:srgbClr val="674EA7"/>
                </a:solidFill>
                <a:highlight>
                  <a:srgbClr val="FFFFFF"/>
                </a:highlight>
                <a:latin typeface="Arial"/>
                <a:ea typeface="Arial"/>
                <a:cs typeface="Arial"/>
                <a:sym typeface="Arial"/>
              </a:rPr>
              <a:t>LEMBRE-SE DE VERIFICAR O QUALIS DO PERIÓDICO!</a:t>
            </a:r>
            <a:endParaRPr b="0" i="0" sz="1100" u="none" cap="none" strike="noStrike">
              <a:solidFill>
                <a:srgbClr val="674EA7"/>
              </a:solidFill>
              <a:highlight>
                <a:srgbClr val="FFFFFF"/>
              </a:highlight>
              <a:latin typeface="Arial"/>
              <a:ea typeface="Arial"/>
              <a:cs typeface="Arial"/>
              <a:sym typeface="Arial"/>
            </a:endParaRPr>
          </a:p>
          <a:p>
            <a:pPr indent="0" lvl="0" marL="0" marR="0" rtl="0" algn="ctr">
              <a:lnSpc>
                <a:spcPct val="115000"/>
              </a:lnSpc>
              <a:spcBef>
                <a:spcPts val="300"/>
              </a:spcBef>
              <a:spcAft>
                <a:spcPts val="0"/>
              </a:spcAft>
              <a:buClr>
                <a:srgbClr val="000000"/>
              </a:buClr>
              <a:buSzPts val="900"/>
              <a:buFont typeface="Arial"/>
              <a:buNone/>
            </a:pPr>
            <a:r>
              <a:rPr b="0" i="0" lang="pt-BR" sz="1100" u="none" cap="none" strike="noStrike">
                <a:solidFill>
                  <a:schemeClr val="dk1"/>
                </a:solidFill>
                <a:highlight>
                  <a:srgbClr val="FFFFFF"/>
                </a:highlight>
                <a:latin typeface="Arial"/>
                <a:ea typeface="Arial"/>
                <a:cs typeface="Arial"/>
                <a:sym typeface="Arial"/>
              </a:rPr>
              <a:t>Dúvidas sobre o Qualis? </a:t>
            </a:r>
            <a:r>
              <a:rPr b="1" i="0" lang="pt-BR" sz="1100" u="none" cap="none" strike="noStrike">
                <a:solidFill>
                  <a:schemeClr val="hlink"/>
                </a:solidFill>
                <a:highlight>
                  <a:srgbClr val="FFFFFF"/>
                </a:highlight>
                <a:uFill>
                  <a:noFill/>
                </a:uFill>
                <a:latin typeface="Arial"/>
                <a:ea typeface="Arial"/>
                <a:cs typeface="Arial"/>
                <a:sym typeface="Arial"/>
                <a:hlinkClick r:id="rId16"/>
              </a:rPr>
              <a:t>Clique aqui para saber mais!</a:t>
            </a:r>
            <a:endParaRPr b="0" i="0" sz="11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943936634e_1_20"/>
          <p:cNvSpPr txBox="1"/>
          <p:nvPr/>
        </p:nvSpPr>
        <p:spPr>
          <a:xfrm>
            <a:off x="2272250" y="6481438"/>
            <a:ext cx="1455000" cy="27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INFORMAÇÕES</a:t>
            </a:r>
            <a:endParaRPr b="0" i="0" sz="1200" u="none" cap="none" strike="noStrike">
              <a:solidFill>
                <a:schemeClr val="lt1"/>
              </a:solidFill>
              <a:latin typeface="Arial"/>
              <a:ea typeface="Arial"/>
              <a:cs typeface="Arial"/>
              <a:sym typeface="Arial"/>
            </a:endParaRPr>
          </a:p>
        </p:txBody>
      </p:sp>
      <p:pic>
        <p:nvPicPr>
          <p:cNvPr id="148" name="Google Shape;148;g943936634e_1_20"/>
          <p:cNvPicPr preferRelativeResize="0"/>
          <p:nvPr/>
        </p:nvPicPr>
        <p:blipFill rotWithShape="1">
          <a:blip r:embed="rId17">
            <a:alphaModFix/>
          </a:blip>
          <a:srcRect b="0" l="0" r="0" t="0"/>
          <a:stretch/>
        </p:blipFill>
        <p:spPr>
          <a:xfrm>
            <a:off x="3585341" y="6512498"/>
            <a:ext cx="814634" cy="214767"/>
          </a:xfrm>
          <a:prstGeom prst="rect">
            <a:avLst/>
          </a:prstGeom>
          <a:noFill/>
          <a:ln>
            <a:noFill/>
          </a:ln>
        </p:spPr>
      </p:pic>
      <p:sp>
        <p:nvSpPr>
          <p:cNvPr id="149" name="Google Shape;149;g943936634e_1_20"/>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4"/>
          <p:cNvSpPr txBox="1"/>
          <p:nvPr/>
        </p:nvSpPr>
        <p:spPr>
          <a:xfrm>
            <a:off x="119125" y="1004888"/>
            <a:ext cx="6620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00"/>
              <a:buFont typeface="Arial"/>
              <a:buNone/>
            </a:pPr>
            <a:r>
              <a:rPr b="0" i="0" lang="pt-BR" sz="700" u="none" cap="none" strike="noStrike">
                <a:solidFill>
                  <a:schemeClr val="dk1"/>
                </a:solidFill>
                <a:latin typeface="Arial"/>
                <a:ea typeface="Arial"/>
                <a:cs typeface="Arial"/>
                <a:sym typeface="Arial"/>
              </a:rPr>
              <a:t>Pontifícia Universidade Católica do Rio Grande do Sul – Porto Alegre/RS – </a:t>
            </a:r>
            <a:r>
              <a:rPr b="0" i="0" lang="pt-BR" sz="700" u="none" cap="none" strike="noStrike">
                <a:solidFill>
                  <a:srgbClr val="6600FF"/>
                </a:solidFill>
                <a:latin typeface="Arial"/>
                <a:ea typeface="Arial"/>
                <a:cs typeface="Arial"/>
                <a:sym typeface="Arial"/>
              </a:rPr>
              <a:t>Ju</a:t>
            </a:r>
            <a:r>
              <a:rPr lang="pt-BR" sz="700">
                <a:solidFill>
                  <a:srgbClr val="6600FF"/>
                </a:solidFill>
              </a:rPr>
              <a:t>l</a:t>
            </a:r>
            <a:r>
              <a:rPr b="0" i="0" lang="pt-BR" sz="700" u="none" cap="none" strike="noStrike">
                <a:solidFill>
                  <a:srgbClr val="6600FF"/>
                </a:solidFill>
                <a:latin typeface="Arial"/>
                <a:ea typeface="Arial"/>
                <a:cs typeface="Arial"/>
                <a:sym typeface="Arial"/>
              </a:rPr>
              <a:t>ho/2025 – nº 0</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chemeClr val="dk1"/>
                </a:solidFill>
                <a:latin typeface="Arial"/>
                <a:ea typeface="Arial"/>
                <a:cs typeface="Arial"/>
                <a:sym typeface="Arial"/>
              </a:rPr>
              <a:t>– Programa de Pós-Graduação em Educação</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graphicFrame>
        <p:nvGraphicFramePr>
          <p:cNvPr id="155" name="Google Shape;155;p4"/>
          <p:cNvGraphicFramePr/>
          <p:nvPr/>
        </p:nvGraphicFramePr>
        <p:xfrm>
          <a:off x="504175" y="1041578"/>
          <a:ext cx="30163" cy="112387"/>
        </p:xfrm>
        <a:graphic>
          <a:graphicData uri="http://schemas.openxmlformats.org/presentationml/2006/ole">
            <mc:AlternateContent>
              <mc:Choice Requires="v">
                <p:oleObj r:id="rId4" imgH="112387" imgW="30163" progId="" spid="_x0000_s1">
                  <p:embed/>
                </p:oleObj>
              </mc:Choice>
              <mc:Fallback>
                <p:oleObj r:id="rId5" imgH="112387" imgW="30163" progId="">
                  <p:embed/>
                  <p:pic>
                    <p:nvPicPr>
                      <p:cNvPr id="155" name="Google Shape;155;p4"/>
                      <p:cNvPicPr preferRelativeResize="0"/>
                      <p:nvPr/>
                    </p:nvPicPr>
                    <p:blipFill rotWithShape="1">
                      <a:blip r:embed="rId6">
                        <a:alphaModFix/>
                      </a:blip>
                      <a:srcRect b="0" l="0" r="0" t="0"/>
                      <a:stretch/>
                    </p:blipFill>
                    <p:spPr>
                      <a:xfrm>
                        <a:off x="504175" y="1041578"/>
                        <a:ext cx="30163" cy="112387"/>
                      </a:xfrm>
                      <a:prstGeom prst="rect">
                        <a:avLst/>
                      </a:prstGeom>
                      <a:noFill/>
                      <a:ln>
                        <a:noFill/>
                      </a:ln>
                    </p:spPr>
                  </p:pic>
                </p:oleObj>
              </mc:Fallback>
            </mc:AlternateContent>
          </a:graphicData>
        </a:graphic>
      </p:graphicFrame>
      <p:graphicFrame>
        <p:nvGraphicFramePr>
          <p:cNvPr id="156" name="Google Shape;156;p4"/>
          <p:cNvGraphicFramePr/>
          <p:nvPr/>
        </p:nvGraphicFramePr>
        <p:xfrm>
          <a:off x="218200" y="1333013"/>
          <a:ext cx="6421600" cy="388225"/>
        </p:xfrm>
        <a:graphic>
          <a:graphicData uri="http://schemas.openxmlformats.org/presentationml/2006/ole">
            <mc:AlternateContent>
              <mc:Choice Requires="v">
                <p:oleObj r:id="rId7" imgH="388225" imgW="6421600" progId="" spid="_x0000_s2">
                  <p:embed/>
                </p:oleObj>
              </mc:Choice>
              <mc:Fallback>
                <p:oleObj r:id="rId8" imgH="388225" imgW="6421600" progId="">
                  <p:embed/>
                  <p:pic>
                    <p:nvPicPr>
                      <p:cNvPr id="156" name="Google Shape;156;p4"/>
                      <p:cNvPicPr preferRelativeResize="0"/>
                      <p:nvPr/>
                    </p:nvPicPr>
                    <p:blipFill rotWithShape="1">
                      <a:blip r:embed="rId9">
                        <a:alphaModFix/>
                      </a:blip>
                      <a:srcRect b="0" l="0" r="0" t="0"/>
                      <a:stretch/>
                    </p:blipFill>
                    <p:spPr>
                      <a:xfrm>
                        <a:off x="218200" y="1333013"/>
                        <a:ext cx="6421600" cy="388225"/>
                      </a:xfrm>
                      <a:prstGeom prst="rect">
                        <a:avLst/>
                      </a:prstGeom>
                      <a:noFill/>
                      <a:ln>
                        <a:noFill/>
                      </a:ln>
                    </p:spPr>
                  </p:pic>
                </p:oleObj>
              </mc:Fallback>
            </mc:AlternateContent>
          </a:graphicData>
        </a:graphic>
      </p:graphicFrame>
      <p:sp>
        <p:nvSpPr>
          <p:cNvPr id="157" name="Google Shape;157;p4"/>
          <p:cNvSpPr txBox="1"/>
          <p:nvPr/>
        </p:nvSpPr>
        <p:spPr>
          <a:xfrm>
            <a:off x="2173775" y="1388663"/>
            <a:ext cx="26364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CHAMADAS DE ARTIGOS</a:t>
            </a:r>
            <a:endParaRPr b="0" i="0" sz="1200" u="none" cap="none" strike="noStrike">
              <a:solidFill>
                <a:schemeClr val="lt1"/>
              </a:solidFill>
              <a:latin typeface="Arial"/>
              <a:ea typeface="Arial"/>
              <a:cs typeface="Arial"/>
              <a:sym typeface="Arial"/>
            </a:endParaRPr>
          </a:p>
        </p:txBody>
      </p:sp>
      <p:sp>
        <p:nvSpPr>
          <p:cNvPr id="158" name="Google Shape;158;p4"/>
          <p:cNvSpPr txBox="1"/>
          <p:nvPr/>
        </p:nvSpPr>
        <p:spPr>
          <a:xfrm>
            <a:off x="143175" y="2254200"/>
            <a:ext cx="6524700" cy="7367100"/>
          </a:xfrm>
          <a:prstGeom prst="rect">
            <a:avLst/>
          </a:prstGeom>
          <a:noFill/>
          <a:ln>
            <a:noFill/>
          </a:ln>
        </p:spPr>
        <p:txBody>
          <a:bodyPr anchorCtr="0" anchor="b" bIns="91425" lIns="91425" spcFirstLastPara="1" rIns="91425" wrap="square" tIns="91425">
            <a:noAutofit/>
          </a:bodyPr>
          <a:lstStyle/>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chemeClr val="hlink"/>
                </a:solidFill>
                <a:latin typeface="Arial"/>
                <a:ea typeface="Arial"/>
                <a:cs typeface="Arial"/>
                <a:sym typeface="Arial"/>
              </a:rPr>
              <a:t>CADERNOS DE ESTUDOS CULTURAIS (UFMS)</a:t>
            </a:r>
            <a:endParaRPr b="1" i="0" sz="110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Chamada</a:t>
            </a:r>
            <a:r>
              <a:rPr b="0" i="0" lang="pt-BR" sz="1100" u="none" cap="none" strike="noStrike">
                <a:solidFill>
                  <a:schemeClr val="dk1"/>
                </a:solidFill>
                <a:highlight>
                  <a:schemeClr val="lt1"/>
                </a:highlight>
                <a:latin typeface="Arial"/>
                <a:ea typeface="Arial"/>
                <a:cs typeface="Arial"/>
                <a:sym typeface="Arial"/>
              </a:rPr>
              <a:t>: </a:t>
            </a:r>
            <a:r>
              <a:rPr b="0" i="0" lang="pt-BR" sz="1100" u="none" cap="none" strike="noStrike">
                <a:solidFill>
                  <a:schemeClr val="dk1"/>
                </a:solidFill>
                <a:highlight>
                  <a:srgbClr val="FFFFFF"/>
                </a:highlight>
                <a:latin typeface="Arial"/>
                <a:ea typeface="Arial"/>
                <a:cs typeface="Arial"/>
                <a:sym typeface="Arial"/>
              </a:rPr>
              <a:t>Contra um conceito dualista de sujeito, Enrique D. Dussel em Método para uma filosofia da libertação: superação analética da dialética hegeliana (1986), como bem frisa o próprio título do livro, discute “um” método de </a:t>
            </a:r>
            <a:r>
              <a:rPr b="0" i="1" lang="pt-BR" sz="1100" u="none" cap="none" strike="noStrike">
                <a:solidFill>
                  <a:schemeClr val="dk1"/>
                </a:solidFill>
                <a:highlight>
                  <a:srgbClr val="FFFFFF"/>
                </a:highlight>
                <a:latin typeface="Arial"/>
                <a:ea typeface="Arial"/>
                <a:cs typeface="Arial"/>
                <a:sym typeface="Arial"/>
              </a:rPr>
              <a:t>desrupção</a:t>
            </a:r>
            <a:r>
              <a:rPr b="0" i="0" lang="pt-BR" sz="1100" u="none" cap="none" strike="noStrike">
                <a:solidFill>
                  <a:schemeClr val="dk1"/>
                </a:solidFill>
                <a:highlight>
                  <a:srgbClr val="FFFFFF"/>
                </a:highlight>
                <a:latin typeface="Arial"/>
                <a:ea typeface="Arial"/>
                <a:cs typeface="Arial"/>
                <a:sym typeface="Arial"/>
              </a:rPr>
              <a:t> descolonizado ana- lético contrário ao pensamento dual dialético que acerca toda a produção filosófica ocidental sobre o sujeito e suas práticas culturais (de artes, culturas e conhecimentos) por meio da ideia de que o pensar filosófico – o </a:t>
            </a:r>
            <a:r>
              <a:rPr b="0" i="1" lang="pt-BR" sz="1100" u="none" cap="none" strike="noStrike">
                <a:solidFill>
                  <a:schemeClr val="dk1"/>
                </a:solidFill>
                <a:highlight>
                  <a:srgbClr val="FFFFFF"/>
                </a:highlight>
                <a:latin typeface="Arial"/>
                <a:ea typeface="Arial"/>
                <a:cs typeface="Arial"/>
                <a:sym typeface="Arial"/>
              </a:rPr>
              <a:t>pensar-sendo</a:t>
            </a:r>
            <a:r>
              <a:rPr b="0" i="0" lang="pt-BR" sz="1100" u="none" cap="none" strike="noStrike">
                <a:solidFill>
                  <a:schemeClr val="dk1"/>
                </a:solidFill>
                <a:highlight>
                  <a:srgbClr val="FFFFFF"/>
                </a:highlight>
                <a:latin typeface="Arial"/>
                <a:ea typeface="Arial"/>
                <a:cs typeface="Arial"/>
                <a:sym typeface="Arial"/>
              </a:rPr>
              <a:t> ou um </a:t>
            </a:r>
            <a:r>
              <a:rPr b="0" i="1" lang="pt-BR" sz="1100" u="none" cap="none" strike="noStrike">
                <a:solidFill>
                  <a:schemeClr val="dk1"/>
                </a:solidFill>
                <a:highlight>
                  <a:srgbClr val="FFFFFF"/>
                </a:highlight>
                <a:latin typeface="Arial"/>
                <a:ea typeface="Arial"/>
                <a:cs typeface="Arial"/>
                <a:sym typeface="Arial"/>
              </a:rPr>
              <a:t>filosofar-sendo</a:t>
            </a:r>
            <a:r>
              <a:rPr b="0" i="0" lang="pt-BR" sz="1100" u="none" cap="none" strike="noStrike">
                <a:solidFill>
                  <a:schemeClr val="dk1"/>
                </a:solidFill>
                <a:highlight>
                  <a:srgbClr val="FFFFFF"/>
                </a:highlight>
                <a:latin typeface="Arial"/>
                <a:ea typeface="Arial"/>
                <a:cs typeface="Arial"/>
                <a:sym typeface="Arial"/>
              </a:rPr>
              <a:t> – não é exclusividade de sujeitos que nasceram em tempo e geografia históricos específicos, menos ainda restrito a homens brancos, de classe alta, falantes de línguas hegemônicas e crentes de fés cristãs, quando muito descendentes, e restritos aos europeus</a:t>
            </a:r>
            <a:r>
              <a:rPr b="0" i="0" lang="pt-BR" sz="1100" u="none" cap="none" strike="noStrike">
                <a:solidFill>
                  <a:schemeClr val="dk1"/>
                </a:solidFill>
                <a:highlight>
                  <a:schemeClr val="lt1"/>
                </a:highlight>
                <a:latin typeface="Arial"/>
                <a:ea typeface="Arial"/>
                <a:cs typeface="Arial"/>
                <a:sym typeface="Arial"/>
              </a:rPr>
              <a:t>. </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Prazo para submissão:</a:t>
            </a:r>
            <a:r>
              <a:rPr b="0" i="0" lang="pt-BR" sz="1100" u="none" cap="none" strike="noStrike">
                <a:solidFill>
                  <a:schemeClr val="dk1"/>
                </a:solidFill>
                <a:highlight>
                  <a:schemeClr val="lt1"/>
                </a:highlight>
                <a:latin typeface="Arial"/>
                <a:ea typeface="Arial"/>
                <a:cs typeface="Arial"/>
                <a:sym typeface="Arial"/>
              </a:rPr>
              <a:t> Até 30 de agosto de 2025.</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Qualis CAPES</a:t>
            </a:r>
            <a:r>
              <a:rPr b="0" i="0" lang="pt-BR" sz="1100" u="none" cap="none" strike="noStrike">
                <a:solidFill>
                  <a:schemeClr val="dk1"/>
                </a:solidFill>
                <a:highlight>
                  <a:schemeClr val="lt1"/>
                </a:highlight>
                <a:latin typeface="Arial"/>
                <a:ea typeface="Arial"/>
                <a:cs typeface="Arial"/>
                <a:sym typeface="Arial"/>
              </a:rPr>
              <a:t>: A3.</a:t>
            </a:r>
            <a:endParaRPr b="0" i="0" sz="1100" u="none" cap="none" strike="noStrike">
              <a:solidFill>
                <a:schemeClr val="dk1"/>
              </a:solidFill>
              <a:highlight>
                <a:schemeClr val="lt1"/>
              </a:highlight>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b="0" i="0" lang="pt-BR" sz="1000" u="sng" cap="none" strike="noStrike">
                <a:solidFill>
                  <a:schemeClr val="hlink"/>
                </a:solidFill>
                <a:highlight>
                  <a:srgbClr val="FFFFFF"/>
                </a:highlight>
                <a:latin typeface="Arial"/>
                <a:ea typeface="Arial"/>
                <a:cs typeface="Arial"/>
                <a:sym typeface="Arial"/>
                <a:hlinkClick r:id="rId10"/>
              </a:rPr>
              <a:t>Mais informações</a:t>
            </a:r>
            <a:endParaRPr b="0" i="0" sz="1000" u="none" cap="none" strike="noStrike">
              <a:solidFill>
                <a:srgbClr val="323130"/>
              </a:solidFill>
              <a:highlight>
                <a:srgbClr val="FFFFFF"/>
              </a:highlight>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t/>
            </a:r>
            <a:endParaRPr b="0" i="0" sz="1000" u="none" cap="none" strike="noStrike">
              <a:solidFill>
                <a:srgbClr val="323130"/>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chemeClr val="hlink"/>
                </a:solidFill>
                <a:highlight>
                  <a:schemeClr val="lt1"/>
                </a:highlight>
                <a:latin typeface="Arial"/>
                <a:ea typeface="Arial"/>
                <a:cs typeface="Arial"/>
                <a:sym typeface="Arial"/>
              </a:rPr>
              <a:t>DOSSIÊ - DIÁLOGOS ENTRE CIÊNCIA E SOCIEDADE: O PAPEL DA POPULARIZAÇÃO, DIVULGAÇÃO E COMUNICAÇÃO CIENTÍFICA</a:t>
            </a:r>
            <a:endParaRPr b="1" i="0" sz="1100" u="sng" cap="none" strike="noStrike">
              <a:solidFill>
                <a:schemeClr val="hlink"/>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Chamada: </a:t>
            </a:r>
            <a:r>
              <a:rPr b="0" i="0" lang="pt-BR" sz="1100" u="none" cap="none" strike="noStrike">
                <a:solidFill>
                  <a:schemeClr val="dk1"/>
                </a:solidFill>
                <a:highlight>
                  <a:srgbClr val="FFFFFF"/>
                </a:highlight>
                <a:latin typeface="Arial"/>
                <a:ea typeface="Arial"/>
                <a:cs typeface="Arial"/>
                <a:sym typeface="Arial"/>
              </a:rPr>
              <a:t>Este dossiê explora reflexões sobre aspectos teóricos e/ou práticos acerca da popularização, divulgação e comunicação pública da ciência e tecnologia voltadas à educação científica, destacando abordagens inovadoras que promovam a interação entre ciência e sociedade.</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Prazo para submissão:</a:t>
            </a:r>
            <a:r>
              <a:rPr b="0" i="0" lang="pt-BR" sz="1100" u="none" cap="none" strike="noStrike">
                <a:solidFill>
                  <a:schemeClr val="dk1"/>
                </a:solidFill>
                <a:highlight>
                  <a:schemeClr val="lt1"/>
                </a:highlight>
                <a:latin typeface="Arial"/>
                <a:ea typeface="Arial"/>
                <a:cs typeface="Arial"/>
                <a:sym typeface="Arial"/>
              </a:rPr>
              <a:t> Até 30 de setembro de 2025.</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Qualis CAPES:</a:t>
            </a:r>
            <a:r>
              <a:rPr b="0" i="0" lang="pt-BR" sz="1100" u="none" cap="none" strike="noStrike">
                <a:solidFill>
                  <a:schemeClr val="dk1"/>
                </a:solidFill>
                <a:highlight>
                  <a:schemeClr val="lt1"/>
                </a:highlight>
                <a:latin typeface="Arial"/>
                <a:ea typeface="Arial"/>
                <a:cs typeface="Arial"/>
                <a:sym typeface="Arial"/>
              </a:rPr>
              <a:t> A3.</a:t>
            </a:r>
            <a:endParaRPr b="0" i="0" sz="1100" u="none" cap="none" strike="noStrike">
              <a:solidFill>
                <a:schemeClr val="dk1"/>
              </a:solidFill>
              <a:highlight>
                <a:schemeClr val="lt1"/>
              </a:highlight>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b="0" i="0" lang="pt-BR" sz="1000" u="sng" cap="none" strike="noStrike">
                <a:solidFill>
                  <a:schemeClr val="hlink"/>
                </a:solidFill>
                <a:highlight>
                  <a:schemeClr val="lt1"/>
                </a:highlight>
                <a:latin typeface="Arial"/>
                <a:ea typeface="Arial"/>
                <a:cs typeface="Arial"/>
                <a:sym typeface="Arial"/>
                <a:hlinkClick r:id="rId11"/>
              </a:rPr>
              <a:t>Mais informações</a:t>
            </a:r>
            <a:endParaRPr b="0" i="0" sz="1000" u="none" cap="none" strike="noStrike">
              <a:solidFill>
                <a:srgbClr val="323130"/>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1" i="0" sz="1100" u="sng" cap="none" strike="noStrike">
              <a:solidFill>
                <a:schemeClr val="hlink"/>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chemeClr val="hlink"/>
                </a:solidFill>
                <a:highlight>
                  <a:schemeClr val="lt1"/>
                </a:highlight>
                <a:latin typeface="Arial"/>
                <a:ea typeface="Arial"/>
                <a:cs typeface="Arial"/>
                <a:sym typeface="Arial"/>
              </a:rPr>
              <a:t>REVISTA EDUCAÇÃO EM FOCO (UEMG)</a:t>
            </a:r>
            <a:endParaRPr b="1" i="0" sz="1100" u="sng" cap="none" strike="noStrike">
              <a:solidFill>
                <a:schemeClr val="hlink"/>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Chamada:</a:t>
            </a:r>
            <a:r>
              <a:rPr b="0" i="0" lang="pt-BR" sz="1100" u="none" cap="none" strike="noStrike">
                <a:solidFill>
                  <a:schemeClr val="dk1"/>
                </a:solidFill>
                <a:highlight>
                  <a:schemeClr val="lt1"/>
                </a:highlight>
                <a:latin typeface="Arial"/>
                <a:ea typeface="Arial"/>
                <a:cs typeface="Arial"/>
                <a:sym typeface="Arial"/>
              </a:rPr>
              <a:t> A revista Educação em Foco divulga pesquisas sobre temas relevantes e complexos da Educação, com enfoque nacional e internacional. Sua missão é fomentar o avanço da pesquisa e a reflexão acadêmica na área. Destina-se a estudantes, professores, pesquisadores e interessados no campo educacional.</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Prazo para submissão:</a:t>
            </a:r>
            <a:r>
              <a:rPr b="0" i="0" lang="pt-BR" sz="1100" u="none" cap="none" strike="noStrike">
                <a:solidFill>
                  <a:schemeClr val="dk1"/>
                </a:solidFill>
                <a:highlight>
                  <a:schemeClr val="lt1"/>
                </a:highlight>
                <a:latin typeface="Arial"/>
                <a:ea typeface="Arial"/>
                <a:cs typeface="Arial"/>
                <a:sym typeface="Arial"/>
              </a:rPr>
              <a:t> Fluxo Contínuo </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Qualis CAPES:</a:t>
            </a:r>
            <a:r>
              <a:rPr b="0" i="0" lang="pt-BR" sz="1100" u="none" cap="none" strike="noStrike">
                <a:solidFill>
                  <a:schemeClr val="dk1"/>
                </a:solidFill>
                <a:highlight>
                  <a:schemeClr val="lt1"/>
                </a:highlight>
                <a:latin typeface="Arial"/>
                <a:ea typeface="Arial"/>
                <a:cs typeface="Arial"/>
                <a:sym typeface="Arial"/>
              </a:rPr>
              <a:t> A4</a:t>
            </a:r>
            <a:endParaRPr b="0" i="0" sz="1100" u="none" cap="none" strike="noStrike">
              <a:solidFill>
                <a:schemeClr val="dk1"/>
              </a:solidFill>
              <a:highlight>
                <a:schemeClr val="lt1"/>
              </a:highlight>
              <a:latin typeface="Arial"/>
              <a:ea typeface="Arial"/>
              <a:cs typeface="Arial"/>
              <a:sym typeface="Arial"/>
            </a:endParaRPr>
          </a:p>
          <a:p>
            <a:pPr indent="0" lvl="0" marL="0" marR="34123" rtl="0" algn="r">
              <a:lnSpc>
                <a:spcPct val="100000"/>
              </a:lnSpc>
              <a:spcBef>
                <a:spcPts val="0"/>
              </a:spcBef>
              <a:spcAft>
                <a:spcPts val="0"/>
              </a:spcAft>
              <a:buClr>
                <a:schemeClr val="dk1"/>
              </a:buClr>
              <a:buSzPts val="1100"/>
              <a:buFont typeface="Arial"/>
              <a:buNone/>
            </a:pPr>
            <a:r>
              <a:rPr b="0" i="0" lang="pt-BR" sz="1100" u="none" cap="none" strike="noStrike">
                <a:solidFill>
                  <a:schemeClr val="dk1"/>
                </a:solidFill>
                <a:highlight>
                  <a:schemeClr val="lt1"/>
                </a:highlight>
                <a:latin typeface="Arial"/>
                <a:ea typeface="Arial"/>
                <a:cs typeface="Arial"/>
                <a:sym typeface="Arial"/>
              </a:rPr>
              <a:t>											</a:t>
            </a:r>
            <a:r>
              <a:rPr b="0" i="0" lang="pt-BR" sz="1000" u="sng" cap="none" strike="noStrike">
                <a:solidFill>
                  <a:schemeClr val="hlink"/>
                </a:solidFill>
                <a:highlight>
                  <a:schemeClr val="lt1"/>
                </a:highlight>
                <a:latin typeface="Arial"/>
                <a:ea typeface="Arial"/>
                <a:cs typeface="Arial"/>
                <a:sym typeface="Arial"/>
                <a:hlinkClick r:id="rId12"/>
              </a:rPr>
              <a:t>Mais informações</a:t>
            </a:r>
            <a:endParaRPr b="0" i="0" sz="1000" u="none" cap="none" strike="noStrike">
              <a:solidFill>
                <a:srgbClr val="323130"/>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1" i="0" sz="1100" u="sng" cap="none" strike="noStrike">
              <a:solidFill>
                <a:schemeClr val="hlink"/>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1" i="0" lang="pt-BR" sz="1100" u="sng" cap="none" strike="noStrike">
                <a:solidFill>
                  <a:schemeClr val="hlink"/>
                </a:solidFill>
                <a:latin typeface="Arial"/>
                <a:ea typeface="Arial"/>
                <a:cs typeface="Arial"/>
                <a:sym typeface="Arial"/>
              </a:rPr>
              <a:t>DOSSIÊ - DIÁLOGOS ENTRE CIÊNCIA E SOCIEDADE: O PAPEL DA POPULARIZAÇÃO, DIVULGAÇÃO E COMUNICAÇÃO CIENTÍFICA</a:t>
            </a:r>
            <a:endParaRPr b="1" i="0" sz="1100" u="sng" cap="none" strike="noStrike">
              <a:solidFill>
                <a:schemeClr val="hlink"/>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Chamada</a:t>
            </a:r>
            <a:r>
              <a:rPr b="0" i="0" lang="pt-BR" sz="1100" u="none" cap="none" strike="noStrike">
                <a:solidFill>
                  <a:schemeClr val="dk1"/>
                </a:solidFill>
                <a:highlight>
                  <a:schemeClr val="lt1"/>
                </a:highlight>
                <a:latin typeface="Arial"/>
                <a:ea typeface="Arial"/>
                <a:cs typeface="Arial"/>
                <a:sym typeface="Arial"/>
              </a:rPr>
              <a:t>: </a:t>
            </a:r>
            <a:r>
              <a:rPr b="0" i="0" lang="pt-BR" sz="1100" u="none" cap="none" strike="noStrike">
                <a:solidFill>
                  <a:schemeClr val="dk1"/>
                </a:solidFill>
                <a:highlight>
                  <a:srgbClr val="FFFFFF"/>
                </a:highlight>
                <a:latin typeface="Arial"/>
                <a:ea typeface="Arial"/>
                <a:cs typeface="Arial"/>
                <a:sym typeface="Arial"/>
              </a:rPr>
              <a:t>Este dossiê explora reflexões sobre aspectos teóricos e/ou práticos acerca da popularização, divulgação e comunicação pública da ciência e tecnologia voltadas à educação científica, destacando abordagens inovadoras que promovam a interação entre ciência e sociedade. São abordados temas relacionados à formação de professores, estratégias didáticas, avaliação da pós-graduação, clubes e feiras de ciências, espaços formais e não formais de educação, estudo de público, políticas públicas de popularização da C&amp;T, participação cidadã, inclusão social e acessibilidade, ciência e arte dentre outros temas relacionados à divulgação e comunicação pública da ciência e tecnologia</a:t>
            </a:r>
            <a:r>
              <a:rPr b="0" i="0" lang="pt-BR" sz="1100" u="none" cap="none" strike="noStrike">
                <a:solidFill>
                  <a:schemeClr val="dk1"/>
                </a:solidFill>
                <a:highlight>
                  <a:schemeClr val="lt1"/>
                </a:highlight>
                <a:latin typeface="Arial"/>
                <a:ea typeface="Arial"/>
                <a:cs typeface="Arial"/>
                <a:sym typeface="Arial"/>
              </a:rPr>
              <a:t>.</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Prazo para submissão:</a:t>
            </a:r>
            <a:r>
              <a:rPr b="0" i="0" lang="pt-BR" sz="1100" u="none" cap="none" strike="noStrike">
                <a:solidFill>
                  <a:schemeClr val="dk1"/>
                </a:solidFill>
                <a:highlight>
                  <a:schemeClr val="lt1"/>
                </a:highlight>
                <a:latin typeface="Arial"/>
                <a:ea typeface="Arial"/>
                <a:cs typeface="Arial"/>
                <a:sym typeface="Arial"/>
              </a:rPr>
              <a:t> Até 30 de setembro de 2025.</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Qualis CAPES</a:t>
            </a:r>
            <a:r>
              <a:rPr b="0" i="0" lang="pt-BR" sz="1100" u="none" cap="none" strike="noStrike">
                <a:solidFill>
                  <a:schemeClr val="dk1"/>
                </a:solidFill>
                <a:highlight>
                  <a:schemeClr val="lt1"/>
                </a:highlight>
                <a:latin typeface="Arial"/>
                <a:ea typeface="Arial"/>
                <a:cs typeface="Arial"/>
                <a:sym typeface="Arial"/>
              </a:rPr>
              <a:t>: A3.</a:t>
            </a:r>
            <a:endParaRPr b="0" i="0" sz="1100" u="none" cap="none" strike="noStrike">
              <a:solidFill>
                <a:schemeClr val="dk1"/>
              </a:solidFill>
              <a:highlight>
                <a:schemeClr val="lt1"/>
              </a:highlight>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b="0" i="0" lang="pt-BR" sz="1000" u="sng" cap="none" strike="noStrike">
                <a:solidFill>
                  <a:schemeClr val="hlink"/>
                </a:solidFill>
                <a:highlight>
                  <a:schemeClr val="lt1"/>
                </a:highlight>
                <a:latin typeface="Arial"/>
                <a:ea typeface="Arial"/>
                <a:cs typeface="Arial"/>
                <a:sym typeface="Arial"/>
                <a:hlinkClick r:id="rId13"/>
              </a:rPr>
              <a:t>Mais informações</a:t>
            </a:r>
            <a:endParaRPr b="1" i="0" sz="1100" u="sng" cap="none" strike="noStrike">
              <a:solidFill>
                <a:schemeClr val="hlink"/>
              </a:solidFill>
              <a:latin typeface="Arial"/>
              <a:ea typeface="Arial"/>
              <a:cs typeface="Arial"/>
              <a:sym typeface="Arial"/>
            </a:endParaRPr>
          </a:p>
          <a:p>
            <a:pPr indent="0" lvl="0" marL="0" marR="34124" rtl="0" algn="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p:txBody>
      </p:sp>
      <p:pic>
        <p:nvPicPr>
          <p:cNvPr id="159" name="Google Shape;159;p4"/>
          <p:cNvPicPr preferRelativeResize="0"/>
          <p:nvPr/>
        </p:nvPicPr>
        <p:blipFill rotWithShape="1">
          <a:blip r:embed="rId14">
            <a:alphaModFix/>
          </a:blip>
          <a:srcRect b="0" l="0" r="0" t="0"/>
          <a:stretch/>
        </p:blipFill>
        <p:spPr>
          <a:xfrm>
            <a:off x="4163366" y="1388664"/>
            <a:ext cx="811493" cy="250053"/>
          </a:xfrm>
          <a:prstGeom prst="rect">
            <a:avLst/>
          </a:prstGeom>
          <a:noFill/>
          <a:ln>
            <a:noFill/>
          </a:ln>
        </p:spPr>
      </p:pic>
      <p:graphicFrame>
        <p:nvGraphicFramePr>
          <p:cNvPr id="160" name="Google Shape;160;p4"/>
          <p:cNvGraphicFramePr/>
          <p:nvPr/>
        </p:nvGraphicFramePr>
        <p:xfrm>
          <a:off x="-1" y="9544653"/>
          <a:ext cx="6870299" cy="388233"/>
        </p:xfrm>
        <a:graphic>
          <a:graphicData uri="http://schemas.openxmlformats.org/presentationml/2006/ole">
            <mc:AlternateContent>
              <mc:Choice Requires="v">
                <p:oleObj r:id="rId15" imgH="388233" imgW="6870299" progId="" spid="_x0000_s3">
                  <p:embed/>
                </p:oleObj>
              </mc:Choice>
              <mc:Fallback>
                <p:oleObj r:id="rId16" imgH="388233" imgW="6870299" progId="">
                  <p:embed/>
                  <p:pic>
                    <p:nvPicPr>
                      <p:cNvPr id="160" name="Google Shape;160;p4"/>
                      <p:cNvPicPr preferRelativeResize="0"/>
                      <p:nvPr/>
                    </p:nvPicPr>
                    <p:blipFill rotWithShape="1">
                      <a:blip r:embed="rId17">
                        <a:alphaModFix/>
                      </a:blip>
                      <a:srcRect b="0" l="0" r="0" t="0"/>
                      <a:stretch/>
                    </p:blipFill>
                    <p:spPr>
                      <a:xfrm>
                        <a:off x="-1" y="9544653"/>
                        <a:ext cx="6870299" cy="388233"/>
                      </a:xfrm>
                      <a:prstGeom prst="rect">
                        <a:avLst/>
                      </a:prstGeom>
                      <a:noFill/>
                      <a:ln>
                        <a:noFill/>
                      </a:ln>
                    </p:spPr>
                  </p:pic>
                </p:oleObj>
              </mc:Fallback>
            </mc:AlternateContent>
          </a:graphicData>
        </a:graphic>
      </p:graphicFrame>
      <p:sp>
        <p:nvSpPr>
          <p:cNvPr id="161" name="Google Shape;161;p4"/>
          <p:cNvSpPr txBox="1"/>
          <p:nvPr/>
        </p:nvSpPr>
        <p:spPr>
          <a:xfrm>
            <a:off x="6400800" y="9610725"/>
            <a:ext cx="255198"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chemeClr val="lt1"/>
                </a:solidFill>
                <a:latin typeface="Arial"/>
                <a:ea typeface="Arial"/>
                <a:cs typeface="Arial"/>
                <a:sym typeface="Arial"/>
              </a:rPr>
              <a:t>4</a:t>
            </a:r>
            <a:endParaRPr b="1" i="0" sz="1000" u="none" cap="none" strike="noStrike">
              <a:solidFill>
                <a:schemeClr val="lt1"/>
              </a:solidFill>
              <a:latin typeface="Arial"/>
              <a:ea typeface="Arial"/>
              <a:cs typeface="Arial"/>
              <a:sym typeface="Arial"/>
            </a:endParaRPr>
          </a:p>
        </p:txBody>
      </p:sp>
      <p:sp>
        <p:nvSpPr>
          <p:cNvPr id="162" name="Google Shape;162;p4"/>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pic>
        <p:nvPicPr>
          <p:cNvPr id="163" name="Google Shape;163;p4"/>
          <p:cNvPicPr preferRelativeResize="0"/>
          <p:nvPr/>
        </p:nvPicPr>
        <p:blipFill rotWithShape="1">
          <a:blip r:embed="rId18">
            <a:alphaModFix/>
          </a:blip>
          <a:srcRect b="16603" l="0" r="0" t="0"/>
          <a:stretch/>
        </p:blipFill>
        <p:spPr>
          <a:xfrm>
            <a:off x="0" y="0"/>
            <a:ext cx="6857999" cy="1004900"/>
          </a:xfrm>
          <a:prstGeom prst="rect">
            <a:avLst/>
          </a:prstGeom>
          <a:noFill/>
          <a:ln>
            <a:noFill/>
          </a:ln>
        </p:spPr>
      </p:pic>
      <p:sp>
        <p:nvSpPr>
          <p:cNvPr id="164" name="Google Shape;164;p4"/>
          <p:cNvSpPr txBox="1"/>
          <p:nvPr/>
        </p:nvSpPr>
        <p:spPr>
          <a:xfrm>
            <a:off x="0" y="0"/>
            <a:ext cx="30000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rgbClr val="000000"/>
              </a:buClr>
              <a:buSzPts val="1000"/>
              <a:buFont typeface="Arial"/>
              <a:buNone/>
            </a:pPr>
            <a:r>
              <a:t/>
            </a:r>
            <a:endParaRPr b="0" i="0" sz="1000" u="none" cap="none" strike="noStrike">
              <a:solidFill>
                <a:schemeClr val="dk1"/>
              </a:solidFill>
              <a:highlight>
                <a:schemeClr val="lt1"/>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5"/>
          <p:cNvSpPr txBox="1"/>
          <p:nvPr/>
        </p:nvSpPr>
        <p:spPr>
          <a:xfrm>
            <a:off x="5753100" y="-628650"/>
            <a:ext cx="1028700" cy="18900"/>
          </a:xfrm>
          <a:prstGeom prst="rect">
            <a:avLst/>
          </a:prstGeom>
          <a:noFill/>
          <a:ln>
            <a:noFill/>
          </a:ln>
        </p:spPr>
        <p:txBody>
          <a:bodyPr anchorCtr="0" anchor="t" bIns="91425" lIns="0" spcFirstLastPara="1" rIns="914400"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5"/>
          <p:cNvSpPr txBox="1"/>
          <p:nvPr/>
        </p:nvSpPr>
        <p:spPr>
          <a:xfrm>
            <a:off x="119125" y="1004888"/>
            <a:ext cx="6620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00"/>
              <a:buFont typeface="Arial"/>
              <a:buNone/>
            </a:pPr>
            <a:r>
              <a:rPr b="0" i="0" lang="pt-BR" sz="700" u="none" cap="none" strike="noStrike">
                <a:solidFill>
                  <a:schemeClr val="dk1"/>
                </a:solidFill>
                <a:latin typeface="Arial"/>
                <a:ea typeface="Arial"/>
                <a:cs typeface="Arial"/>
                <a:sym typeface="Arial"/>
              </a:rPr>
              <a:t>Pontifícia Universidade Católica do Rio Grande do Sul – Porto Alegre/RS – </a:t>
            </a:r>
            <a:r>
              <a:rPr b="0" i="0" lang="pt-BR" sz="700" u="none" cap="none" strike="noStrike">
                <a:solidFill>
                  <a:srgbClr val="6600FF"/>
                </a:solidFill>
                <a:latin typeface="Arial"/>
                <a:ea typeface="Arial"/>
                <a:cs typeface="Arial"/>
                <a:sym typeface="Arial"/>
              </a:rPr>
              <a:t>Ju</a:t>
            </a:r>
            <a:r>
              <a:rPr lang="pt-BR" sz="700">
                <a:solidFill>
                  <a:srgbClr val="6600FF"/>
                </a:solidFill>
              </a:rPr>
              <a:t>lh</a:t>
            </a:r>
            <a:r>
              <a:rPr b="0" i="0" lang="pt-BR" sz="700" u="none" cap="none" strike="noStrike">
                <a:solidFill>
                  <a:srgbClr val="6600FF"/>
                </a:solidFill>
                <a:latin typeface="Arial"/>
                <a:ea typeface="Arial"/>
                <a:cs typeface="Arial"/>
                <a:sym typeface="Arial"/>
              </a:rPr>
              <a:t>o/2025 – nº 0</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chemeClr val="dk1"/>
                </a:solidFill>
                <a:latin typeface="Arial"/>
                <a:ea typeface="Arial"/>
                <a:cs typeface="Arial"/>
                <a:sym typeface="Arial"/>
              </a:rPr>
              <a:t>– Programa de Pós-Graduação em Educação</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graphicFrame>
        <p:nvGraphicFramePr>
          <p:cNvPr id="171" name="Google Shape;171;p5"/>
          <p:cNvGraphicFramePr/>
          <p:nvPr/>
        </p:nvGraphicFramePr>
        <p:xfrm>
          <a:off x="504175" y="1041578"/>
          <a:ext cx="30163" cy="112387"/>
        </p:xfrm>
        <a:graphic>
          <a:graphicData uri="http://schemas.openxmlformats.org/presentationml/2006/ole">
            <mc:AlternateContent>
              <mc:Choice Requires="v">
                <p:oleObj r:id="rId4" imgH="112387" imgW="30163" progId="" spid="_x0000_s1">
                  <p:embed/>
                </p:oleObj>
              </mc:Choice>
              <mc:Fallback>
                <p:oleObj r:id="rId5" imgH="112387" imgW="30163" progId="">
                  <p:embed/>
                  <p:pic>
                    <p:nvPicPr>
                      <p:cNvPr id="171" name="Google Shape;171;p5"/>
                      <p:cNvPicPr preferRelativeResize="0"/>
                      <p:nvPr/>
                    </p:nvPicPr>
                    <p:blipFill rotWithShape="1">
                      <a:blip r:embed="rId6">
                        <a:alphaModFix/>
                      </a:blip>
                      <a:srcRect b="0" l="0" r="0" t="0"/>
                      <a:stretch/>
                    </p:blipFill>
                    <p:spPr>
                      <a:xfrm>
                        <a:off x="504175" y="1041578"/>
                        <a:ext cx="30163" cy="112387"/>
                      </a:xfrm>
                      <a:prstGeom prst="rect">
                        <a:avLst/>
                      </a:prstGeom>
                      <a:noFill/>
                      <a:ln>
                        <a:noFill/>
                      </a:ln>
                    </p:spPr>
                  </p:pic>
                </p:oleObj>
              </mc:Fallback>
            </mc:AlternateContent>
          </a:graphicData>
        </a:graphic>
      </p:graphicFrame>
      <p:pic>
        <p:nvPicPr>
          <p:cNvPr id="172" name="Google Shape;172;p5"/>
          <p:cNvPicPr preferRelativeResize="0"/>
          <p:nvPr/>
        </p:nvPicPr>
        <p:blipFill rotWithShape="1">
          <a:blip r:embed="rId7">
            <a:alphaModFix/>
          </a:blip>
          <a:srcRect b="16603" l="0" r="0" t="0"/>
          <a:stretch/>
        </p:blipFill>
        <p:spPr>
          <a:xfrm>
            <a:off x="0" y="0"/>
            <a:ext cx="6857999" cy="1004900"/>
          </a:xfrm>
          <a:prstGeom prst="rect">
            <a:avLst/>
          </a:prstGeom>
          <a:noFill/>
          <a:ln>
            <a:noFill/>
          </a:ln>
        </p:spPr>
      </p:pic>
      <p:graphicFrame>
        <p:nvGraphicFramePr>
          <p:cNvPr id="173" name="Google Shape;173;p5"/>
          <p:cNvGraphicFramePr/>
          <p:nvPr/>
        </p:nvGraphicFramePr>
        <p:xfrm>
          <a:off x="-1" y="9544653"/>
          <a:ext cx="6870299" cy="388233"/>
        </p:xfrm>
        <a:graphic>
          <a:graphicData uri="http://schemas.openxmlformats.org/presentationml/2006/ole">
            <mc:AlternateContent>
              <mc:Choice Requires="v">
                <p:oleObj r:id="rId8" imgH="388233" imgW="6870299" progId="" spid="_x0000_s2">
                  <p:embed/>
                </p:oleObj>
              </mc:Choice>
              <mc:Fallback>
                <p:oleObj r:id="rId9" imgH="388233" imgW="6870299" progId="">
                  <p:embed/>
                  <p:pic>
                    <p:nvPicPr>
                      <p:cNvPr id="173" name="Google Shape;173;p5"/>
                      <p:cNvPicPr preferRelativeResize="0"/>
                      <p:nvPr/>
                    </p:nvPicPr>
                    <p:blipFill rotWithShape="1">
                      <a:blip r:embed="rId10">
                        <a:alphaModFix/>
                      </a:blip>
                      <a:srcRect b="0" l="0" r="0" t="0"/>
                      <a:stretch/>
                    </p:blipFill>
                    <p:spPr>
                      <a:xfrm>
                        <a:off x="-1" y="9544653"/>
                        <a:ext cx="6870299" cy="388233"/>
                      </a:xfrm>
                      <a:prstGeom prst="rect">
                        <a:avLst/>
                      </a:prstGeom>
                      <a:noFill/>
                      <a:ln>
                        <a:noFill/>
                      </a:ln>
                    </p:spPr>
                  </p:pic>
                </p:oleObj>
              </mc:Fallback>
            </mc:AlternateContent>
          </a:graphicData>
        </a:graphic>
      </p:graphicFrame>
      <p:sp>
        <p:nvSpPr>
          <p:cNvPr id="174" name="Google Shape;174;p5"/>
          <p:cNvSpPr txBox="1"/>
          <p:nvPr/>
        </p:nvSpPr>
        <p:spPr>
          <a:xfrm>
            <a:off x="6400800" y="9610725"/>
            <a:ext cx="255198"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chemeClr val="lt1"/>
                </a:solidFill>
                <a:latin typeface="Arial"/>
                <a:ea typeface="Arial"/>
                <a:cs typeface="Arial"/>
                <a:sym typeface="Arial"/>
              </a:rPr>
              <a:t>5</a:t>
            </a:r>
            <a:endParaRPr b="1" i="0" sz="1000" u="none" cap="none" strike="noStrike">
              <a:solidFill>
                <a:schemeClr val="lt1"/>
              </a:solidFill>
              <a:latin typeface="Arial"/>
              <a:ea typeface="Arial"/>
              <a:cs typeface="Arial"/>
              <a:sym typeface="Arial"/>
            </a:endParaRPr>
          </a:p>
        </p:txBody>
      </p:sp>
      <p:graphicFrame>
        <p:nvGraphicFramePr>
          <p:cNvPr id="175" name="Google Shape;175;p5"/>
          <p:cNvGraphicFramePr/>
          <p:nvPr/>
        </p:nvGraphicFramePr>
        <p:xfrm>
          <a:off x="246300" y="1322800"/>
          <a:ext cx="6325202" cy="299425"/>
        </p:xfrm>
        <a:graphic>
          <a:graphicData uri="http://schemas.openxmlformats.org/presentationml/2006/ole">
            <mc:AlternateContent>
              <mc:Choice Requires="v">
                <p:oleObj r:id="rId11" imgH="299425" imgW="6325202" progId="" spid="_x0000_s3">
                  <p:embed/>
                </p:oleObj>
              </mc:Choice>
              <mc:Fallback>
                <p:oleObj r:id="rId12" imgH="299425" imgW="6325202" progId="">
                  <p:embed/>
                  <p:pic>
                    <p:nvPicPr>
                      <p:cNvPr id="175" name="Google Shape;175;p5"/>
                      <p:cNvPicPr preferRelativeResize="0"/>
                      <p:nvPr/>
                    </p:nvPicPr>
                    <p:blipFill rotWithShape="1">
                      <a:blip r:embed="rId13">
                        <a:alphaModFix/>
                      </a:blip>
                      <a:srcRect b="0" l="0" r="0" t="0"/>
                      <a:stretch/>
                    </p:blipFill>
                    <p:spPr>
                      <a:xfrm>
                        <a:off x="246300" y="1322800"/>
                        <a:ext cx="6325202" cy="299425"/>
                      </a:xfrm>
                      <a:prstGeom prst="rect">
                        <a:avLst/>
                      </a:prstGeom>
                      <a:noFill/>
                      <a:ln>
                        <a:noFill/>
                      </a:ln>
                    </p:spPr>
                  </p:pic>
                </p:oleObj>
              </mc:Fallback>
            </mc:AlternateContent>
          </a:graphicData>
        </a:graphic>
      </p:graphicFrame>
      <p:sp>
        <p:nvSpPr>
          <p:cNvPr id="176" name="Google Shape;176;p5"/>
          <p:cNvSpPr txBox="1"/>
          <p:nvPr/>
        </p:nvSpPr>
        <p:spPr>
          <a:xfrm>
            <a:off x="1032150" y="1334063"/>
            <a:ext cx="3432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chemeClr val="lt1"/>
                </a:solidFill>
                <a:latin typeface="Arial"/>
                <a:ea typeface="Arial"/>
                <a:cs typeface="Arial"/>
                <a:sym typeface="Arial"/>
              </a:rPr>
              <a:t>EVENTOS ACADÊMICOS E CIENTÍFICOS</a:t>
            </a:r>
            <a:endParaRPr b="0" i="0" sz="1200" u="none" cap="none" strike="noStrike">
              <a:solidFill>
                <a:schemeClr val="lt1"/>
              </a:solidFill>
              <a:latin typeface="Arial"/>
              <a:ea typeface="Arial"/>
              <a:cs typeface="Arial"/>
              <a:sym typeface="Arial"/>
            </a:endParaRPr>
          </a:p>
        </p:txBody>
      </p:sp>
      <p:pic>
        <p:nvPicPr>
          <p:cNvPr id="177" name="Google Shape;177;p5"/>
          <p:cNvPicPr preferRelativeResize="0"/>
          <p:nvPr/>
        </p:nvPicPr>
        <p:blipFill rotWithShape="1">
          <a:blip r:embed="rId14">
            <a:alphaModFix/>
          </a:blip>
          <a:srcRect b="0" l="0" r="0" t="0"/>
          <a:stretch/>
        </p:blipFill>
        <p:spPr>
          <a:xfrm>
            <a:off x="4128060" y="1288779"/>
            <a:ext cx="1192576" cy="367479"/>
          </a:xfrm>
          <a:prstGeom prst="rect">
            <a:avLst/>
          </a:prstGeom>
          <a:noFill/>
          <a:ln>
            <a:noFill/>
          </a:ln>
        </p:spPr>
      </p:pic>
      <p:sp>
        <p:nvSpPr>
          <p:cNvPr id="178" name="Google Shape;178;p5"/>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sp>
        <p:nvSpPr>
          <p:cNvPr id="179" name="Google Shape;179;p5"/>
          <p:cNvSpPr txBox="1"/>
          <p:nvPr/>
        </p:nvSpPr>
        <p:spPr>
          <a:xfrm>
            <a:off x="246300" y="1632314"/>
            <a:ext cx="6325200" cy="7104900"/>
          </a:xfrm>
          <a:prstGeom prst="rect">
            <a:avLst/>
          </a:prstGeom>
          <a:noFill/>
          <a:ln>
            <a:noFill/>
          </a:ln>
        </p:spPr>
        <p:txBody>
          <a:bodyPr anchorCtr="0" anchor="t" bIns="91425" lIns="0" spcFirstLastPara="1" rIns="153950" wrap="square" tIns="91425">
            <a:noAutofit/>
          </a:bodyPr>
          <a:lstStyle/>
          <a:p>
            <a:pPr indent="0" lvl="0" marL="0" marR="0" rtl="0" algn="just">
              <a:lnSpc>
                <a:spcPct val="100000"/>
              </a:lnSpc>
              <a:spcBef>
                <a:spcPts val="0"/>
              </a:spcBef>
              <a:spcAft>
                <a:spcPts val="0"/>
              </a:spcAft>
              <a:buClr>
                <a:srgbClr val="000000"/>
              </a:buClr>
              <a:buSzPts val="1100"/>
              <a:buFont typeface="Arial"/>
              <a:buNone/>
            </a:pPr>
            <a:r>
              <a:t/>
            </a:r>
            <a:endParaRPr b="1" i="0" sz="1100" u="sng"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chemeClr val="hlink"/>
                </a:solidFill>
                <a:latin typeface="Arial"/>
                <a:ea typeface="Arial"/>
                <a:cs typeface="Arial"/>
                <a:sym typeface="Arial"/>
              </a:rPr>
              <a:t>CONGRESSO INTERNACIONAL MOVIMENTOS DOCENTES</a:t>
            </a:r>
            <a:r>
              <a:rPr b="1" i="0" lang="pt-BR" sz="1100" u="none" cap="none" strike="noStrike">
                <a:solidFill>
                  <a:schemeClr val="hlink"/>
                </a:solidFill>
                <a:latin typeface="Arial"/>
                <a:ea typeface="Arial"/>
                <a:cs typeface="Arial"/>
                <a:sym typeface="Arial"/>
              </a:rPr>
              <a:t> - </a:t>
            </a:r>
            <a:r>
              <a:rPr b="0" i="0" lang="pt-BR" sz="1100" u="none" cap="none" strike="noStrike">
                <a:solidFill>
                  <a:schemeClr val="dk1"/>
                </a:solidFill>
                <a:highlight>
                  <a:schemeClr val="lt1"/>
                </a:highlight>
                <a:latin typeface="Arial"/>
                <a:ea typeface="Arial"/>
                <a:cs typeface="Arial"/>
                <a:sym typeface="Arial"/>
              </a:rPr>
              <a:t> O Congresso Internacional Movimentos Docentes tem como principal objetivo reunir educadores, pesquisadores e líderes educacionais do Brasil e exterior para discutir os processos de formação inicial e continuada de professores. Em 2025, o tema do evento será “Partilha, colaboração e (trans)formação de professores”, com uma programação totalmente online repleta de palestras e mesas redondas para discutir o futuro da profissão. A participação no congresso é totalmente gratuita, basta acessar o site oficial do evento e fazer sua inscrição. </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Submissões de trabalho: </a:t>
            </a:r>
            <a:r>
              <a:rPr b="0" i="0" lang="pt-BR" sz="1100" u="none" cap="none" strike="noStrike">
                <a:solidFill>
                  <a:schemeClr val="dk1"/>
                </a:solidFill>
                <a:highlight>
                  <a:schemeClr val="lt1"/>
                </a:highlight>
                <a:latin typeface="Arial"/>
                <a:ea typeface="Arial"/>
                <a:cs typeface="Arial"/>
                <a:sym typeface="Arial"/>
              </a:rPr>
              <a:t>Até 27 de julho de 2025.</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Inscrições: </a:t>
            </a:r>
            <a:r>
              <a:rPr b="0" i="0" lang="pt-BR" sz="1100" u="none" cap="none" strike="noStrike">
                <a:solidFill>
                  <a:schemeClr val="dk1"/>
                </a:solidFill>
                <a:highlight>
                  <a:schemeClr val="lt1"/>
                </a:highlight>
                <a:latin typeface="Arial"/>
                <a:ea typeface="Arial"/>
                <a:cs typeface="Arial"/>
                <a:sym typeface="Arial"/>
              </a:rPr>
              <a:t>até 23 de setembro de 2025.</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Realização (Online): </a:t>
            </a:r>
            <a:r>
              <a:rPr b="0" i="0" lang="pt-BR" sz="1100" u="none" cap="none" strike="noStrike">
                <a:solidFill>
                  <a:schemeClr val="dk1"/>
                </a:solidFill>
                <a:highlight>
                  <a:schemeClr val="lt1"/>
                </a:highlight>
                <a:latin typeface="Arial"/>
                <a:ea typeface="Arial"/>
                <a:cs typeface="Arial"/>
                <a:sym typeface="Arial"/>
              </a:rPr>
              <a:t>de 15 a 17 de outubro de 2025. </a:t>
            </a:r>
            <a:endParaRPr b="1" i="0" sz="1100" u="sng" cap="none" strike="noStrike">
              <a:solidFill>
                <a:srgbClr val="0563C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pt-BR" sz="1000" u="sng" cap="none" strike="noStrike">
                <a:solidFill>
                  <a:schemeClr val="hlink"/>
                </a:solidFill>
                <a:highlight>
                  <a:srgbClr val="FFFFFF"/>
                </a:highlight>
                <a:latin typeface="Arial"/>
                <a:ea typeface="Arial"/>
                <a:cs typeface="Arial"/>
                <a:sym typeface="Arial"/>
              </a:rPr>
              <a:t>M</a:t>
            </a:r>
            <a:r>
              <a:rPr b="0" i="0" lang="pt-BR" sz="1000" u="sng" cap="none" strike="noStrike">
                <a:solidFill>
                  <a:schemeClr val="hlink"/>
                </a:solidFill>
                <a:highlight>
                  <a:srgbClr val="FFFFFF"/>
                </a:highlight>
                <a:latin typeface="Arial"/>
                <a:ea typeface="Arial"/>
                <a:cs typeface="Arial"/>
                <a:sym typeface="Arial"/>
                <a:hlinkClick r:id="rId15"/>
              </a:rPr>
              <a:t>ais informações</a:t>
            </a:r>
            <a:endParaRPr b="1" i="0" sz="1000"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i="0" sz="1000" u="sng"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i="0" sz="1100" u="sng"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chemeClr val="hlink"/>
                </a:solidFill>
                <a:latin typeface="Arial"/>
                <a:ea typeface="Arial"/>
                <a:cs typeface="Arial"/>
                <a:sym typeface="Arial"/>
              </a:rPr>
              <a:t>FÓRUM NACIONAL DE ENSINO SUPERIOR (FNESP) </a:t>
            </a:r>
            <a:r>
              <a:rPr b="1" i="0" lang="pt-BR" sz="1100" u="none" cap="none" strike="noStrike">
                <a:solidFill>
                  <a:schemeClr val="hlink"/>
                </a:solidFill>
                <a:latin typeface="Arial"/>
                <a:ea typeface="Arial"/>
                <a:cs typeface="Arial"/>
                <a:sym typeface="Arial"/>
              </a:rPr>
              <a:t>-</a:t>
            </a:r>
            <a:r>
              <a:rPr b="0" i="0" lang="pt-BR" sz="1200" u="none" cap="none" strike="noStrike">
                <a:solidFill>
                  <a:srgbClr val="666666"/>
                </a:solidFill>
                <a:highlight>
                  <a:schemeClr val="lt1"/>
                </a:highlight>
                <a:latin typeface="Open Sans"/>
                <a:ea typeface="Open Sans"/>
                <a:cs typeface="Open Sans"/>
                <a:sym typeface="Open Sans"/>
              </a:rPr>
              <a:t> </a:t>
            </a:r>
            <a:r>
              <a:rPr b="0" i="0" lang="pt-BR" sz="1050" u="none" cap="none" strike="noStrike">
                <a:solidFill>
                  <a:schemeClr val="dk1"/>
                </a:solidFill>
                <a:highlight>
                  <a:schemeClr val="lt1"/>
                </a:highlight>
                <a:latin typeface="Roboto"/>
                <a:ea typeface="Roboto"/>
                <a:cs typeface="Roboto"/>
                <a:sym typeface="Roboto"/>
              </a:rPr>
              <a:t>O Fórum Nacional de Ensino Superior (FNESP) é reconhecido como o maior fórum de Ensino Superior da América Latina. Em sua 27ª edição, o evento terá como tema o desenvolvimento sustentável, propondo reflexões e apontando caminhos para que os gestores das instituições de Ensino Superior possam conhecer experiências e projetos de sucesso nessa área.</a:t>
            </a:r>
            <a:endParaRPr b="0" i="0" sz="1050" u="none" cap="none" strike="noStrike">
              <a:solidFill>
                <a:schemeClr val="dk1"/>
              </a:solidFill>
              <a:highlight>
                <a:schemeClr val="lt1"/>
              </a:highlight>
              <a:latin typeface="Roboto"/>
              <a:ea typeface="Roboto"/>
              <a:cs typeface="Roboto"/>
              <a:sym typeface="Roboto"/>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Submissões de trabalho: </a:t>
            </a:r>
            <a:r>
              <a:rPr b="0" i="0" lang="pt-BR" sz="1100" u="none" cap="none" strike="noStrike">
                <a:solidFill>
                  <a:schemeClr val="dk1"/>
                </a:solidFill>
                <a:highlight>
                  <a:schemeClr val="lt1"/>
                </a:highlight>
                <a:latin typeface="Arial"/>
                <a:ea typeface="Arial"/>
                <a:cs typeface="Arial"/>
                <a:sym typeface="Arial"/>
              </a:rPr>
              <a:t>Ainda não divulgado.</a:t>
            </a:r>
            <a:endParaRPr b="0" i="0" sz="1050" u="none" cap="none" strike="noStrike">
              <a:solidFill>
                <a:schemeClr val="dk1"/>
              </a:solidFill>
              <a:highlight>
                <a:schemeClr val="lt1"/>
              </a:highlight>
              <a:latin typeface="Roboto"/>
              <a:ea typeface="Roboto"/>
              <a:cs typeface="Roboto"/>
              <a:sym typeface="Roboto"/>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Inscrições: </a:t>
            </a:r>
            <a:r>
              <a:rPr b="0" i="0" lang="pt-BR" sz="1050" u="none" cap="none" strike="noStrike">
                <a:solidFill>
                  <a:schemeClr val="dk1"/>
                </a:solidFill>
                <a:highlight>
                  <a:schemeClr val="lt1"/>
                </a:highlight>
                <a:latin typeface="Roboto"/>
                <a:ea typeface="Roboto"/>
                <a:cs typeface="Roboto"/>
                <a:sym typeface="Roboto"/>
              </a:rPr>
              <a:t>Até 17 de setembro.</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Realização (presencial): </a:t>
            </a:r>
            <a:r>
              <a:rPr b="0" i="0" lang="pt-BR" sz="1100" u="none" cap="none" strike="noStrike">
                <a:solidFill>
                  <a:schemeClr val="dk1"/>
                </a:solidFill>
                <a:highlight>
                  <a:schemeClr val="lt1"/>
                </a:highlight>
                <a:latin typeface="Arial"/>
                <a:ea typeface="Arial"/>
                <a:cs typeface="Arial"/>
                <a:sym typeface="Arial"/>
              </a:rPr>
              <a:t>De 25 a 26 de setembro 2025.</a:t>
            </a:r>
            <a:endParaRPr b="1" i="0" sz="1100" u="sng" cap="none" strike="noStrike">
              <a:solidFill>
                <a:srgbClr val="0563C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pt-BR" sz="1000" u="sng" cap="none" strike="noStrike">
                <a:solidFill>
                  <a:schemeClr val="hlink"/>
                </a:solidFill>
                <a:highlight>
                  <a:srgbClr val="FFFFFF"/>
                </a:highlight>
                <a:latin typeface="Arial"/>
                <a:ea typeface="Arial"/>
                <a:cs typeface="Arial"/>
                <a:sym typeface="Arial"/>
                <a:hlinkClick r:id="rId16"/>
              </a:rPr>
              <a:t>Mais informações</a:t>
            </a:r>
            <a:endParaRPr b="1" i="0" sz="1000"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i="0" sz="1100" u="sng"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i="0" sz="1100" u="sng" cap="none" strike="noStrike">
              <a:solidFill>
                <a:srgbClr val="0563C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sng" cap="none" strike="noStrike">
                <a:solidFill>
                  <a:srgbClr val="006BCC"/>
                </a:solidFill>
                <a:highlight>
                  <a:schemeClr val="lt1"/>
                </a:highlight>
                <a:latin typeface="Arial"/>
                <a:ea typeface="Arial"/>
                <a:cs typeface="Arial"/>
                <a:sym typeface="Arial"/>
              </a:rPr>
              <a:t>CONGRESSO DE EDUCAÇÃO DO BRASIL </a:t>
            </a:r>
            <a:endParaRPr b="1" i="0" sz="1100" u="none" cap="none" strike="noStrike">
              <a:solidFill>
                <a:srgbClr val="006BCC"/>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pt-BR" sz="1100" u="none" cap="none" strike="noStrike">
                <a:solidFill>
                  <a:srgbClr val="212529"/>
                </a:solidFill>
                <a:highlight>
                  <a:schemeClr val="lt1"/>
                </a:highlight>
                <a:latin typeface="Arial"/>
                <a:ea typeface="Arial"/>
                <a:cs typeface="Arial"/>
                <a:sym typeface="Arial"/>
              </a:rPr>
              <a:t>Na 6ª edição da ExpoEduc, iremos discutir com especialistas, educadores e líderes na área de educação sobre essa temática e os seus impactos no cotidiano da escola. Vamos juntos, trilhar esse caminho de desafios e possibilidades para o futuro da educação.</a:t>
            </a:r>
            <a:endParaRPr b="0" i="0" sz="1100" u="none" cap="none" strike="noStrike">
              <a:solidFill>
                <a:srgbClr val="212529"/>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Submissões de trabalho: </a:t>
            </a:r>
            <a:r>
              <a:rPr b="0" i="0" lang="pt-BR" sz="1100" u="none" cap="none" strike="noStrike">
                <a:solidFill>
                  <a:schemeClr val="dk1"/>
                </a:solidFill>
                <a:highlight>
                  <a:schemeClr val="lt1"/>
                </a:highlight>
                <a:latin typeface="Arial"/>
                <a:ea typeface="Arial"/>
                <a:cs typeface="Arial"/>
                <a:sym typeface="Arial"/>
              </a:rPr>
              <a:t>Sem submissão de trabalho.</a:t>
            </a:r>
            <a:endParaRPr b="0" i="0" sz="1100" u="none" cap="none" strike="noStrike">
              <a:solidFill>
                <a:srgbClr val="212529"/>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rgbClr val="212529"/>
                </a:solidFill>
                <a:highlight>
                  <a:schemeClr val="lt1"/>
                </a:highlight>
                <a:latin typeface="Arial"/>
                <a:ea typeface="Arial"/>
                <a:cs typeface="Arial"/>
                <a:sym typeface="Arial"/>
              </a:rPr>
              <a:t>Inscrições:</a:t>
            </a:r>
            <a:r>
              <a:rPr b="0" i="0" lang="pt-BR" sz="1100" u="none" cap="none" strike="noStrike">
                <a:solidFill>
                  <a:srgbClr val="212529"/>
                </a:solidFill>
                <a:highlight>
                  <a:schemeClr val="lt1"/>
                </a:highlight>
                <a:latin typeface="Arial"/>
                <a:ea typeface="Arial"/>
                <a:cs typeface="Arial"/>
                <a:sym typeface="Arial"/>
              </a:rPr>
              <a:t> até 10 de julho de 2025.</a:t>
            </a:r>
            <a:endParaRPr b="0" i="0" sz="1100" u="none" cap="none" strike="noStrike">
              <a:solidFill>
                <a:srgbClr val="212529"/>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rgbClr val="212529"/>
                </a:solidFill>
                <a:highlight>
                  <a:schemeClr val="lt1"/>
                </a:highlight>
                <a:latin typeface="Arial"/>
                <a:ea typeface="Arial"/>
                <a:cs typeface="Arial"/>
                <a:sym typeface="Arial"/>
              </a:rPr>
              <a:t>Realização (Presencial)</a:t>
            </a:r>
            <a:r>
              <a:rPr b="0" i="0" lang="pt-BR" sz="1100" u="none" cap="none" strike="noStrike">
                <a:solidFill>
                  <a:srgbClr val="212529"/>
                </a:solidFill>
                <a:highlight>
                  <a:schemeClr val="lt1"/>
                </a:highlight>
                <a:latin typeface="Arial"/>
                <a:ea typeface="Arial"/>
                <a:cs typeface="Arial"/>
                <a:sym typeface="Arial"/>
              </a:rPr>
              <a:t>: De 24 a 26 de julho de 2025.</a:t>
            </a:r>
            <a:endParaRPr b="1" i="0" sz="1100" u="sng" cap="none" strike="noStrike">
              <a:solidFill>
                <a:srgbClr val="0563C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pt-BR" sz="1000" u="sng" cap="none" strike="noStrike">
                <a:solidFill>
                  <a:srgbClr val="006BCC"/>
                </a:solidFill>
                <a:highlight>
                  <a:srgbClr val="FFFFFF"/>
                </a:highlight>
                <a:latin typeface="Arial"/>
                <a:ea typeface="Arial"/>
                <a:cs typeface="Arial"/>
                <a:sym typeface="Arial"/>
                <a:hlinkClick r:id="rId17">
                  <a:extLst>
                    <a:ext uri="{A12FA001-AC4F-418D-AE19-62706E023703}">
                      <ahyp:hlinkClr val="tx"/>
                    </a:ext>
                  </a:extLst>
                </a:hlinkClick>
              </a:rPr>
              <a:t>Mais informações</a:t>
            </a:r>
            <a:endParaRPr b="0" i="0" sz="1000" u="sng" cap="none" strike="noStrike">
              <a:solidFill>
                <a:srgbClr val="006BCC"/>
              </a:solidFill>
              <a:highlight>
                <a:srgbClr val="FFFFFF"/>
              </a:highlight>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t/>
            </a:r>
            <a:endParaRPr b="1" i="0" sz="1000" u="sng" cap="none" strike="noStrike">
              <a:solidFill>
                <a:srgbClr val="006BCC"/>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i="0" lang="pt-BR" sz="1100" u="sng" cap="none" strike="noStrike">
                <a:solidFill>
                  <a:srgbClr val="006BCC"/>
                </a:solidFill>
                <a:highlight>
                  <a:srgbClr val="FFFFFF"/>
                </a:highlight>
                <a:latin typeface="Arial"/>
                <a:ea typeface="Arial"/>
                <a:cs typeface="Arial"/>
                <a:sym typeface="Arial"/>
              </a:rPr>
              <a:t>O CONGRESSO BRASILEIRO DE INFORMÁTICA NA EDUCAÇÃO (CBIE) -</a:t>
            </a:r>
            <a:r>
              <a:rPr b="0" i="0" lang="pt-BR" sz="1100" u="none" cap="none" strike="noStrike">
                <a:solidFill>
                  <a:schemeClr val="dk1"/>
                </a:solidFill>
                <a:highlight>
                  <a:srgbClr val="FFFFFF"/>
                </a:highlight>
                <a:latin typeface="Arial"/>
                <a:ea typeface="Arial"/>
                <a:cs typeface="Arial"/>
                <a:sym typeface="Arial"/>
              </a:rPr>
              <a:t> é um evento anual da Sociedade Brasileira de Computação (SBC), promove e incentiva as trocas de experiências entre as comunidades científica, profissional, governamental e empresarial na área de Informática na Educação. Em 2025, o CBIE será realizado no Centro politécnico da Universidade Federal do Paraná, e terá como tema “Educação em Transformação: Inteligências que Moldam o Futuro”.</a:t>
            </a:r>
            <a:endParaRPr b="0" i="0" sz="11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1" i="0" lang="pt-BR" sz="1100" u="none" cap="none" strike="noStrike">
                <a:solidFill>
                  <a:schemeClr val="dk1"/>
                </a:solidFill>
                <a:highlight>
                  <a:schemeClr val="lt1"/>
                </a:highlight>
                <a:latin typeface="Arial"/>
                <a:ea typeface="Arial"/>
                <a:cs typeface="Arial"/>
                <a:sym typeface="Arial"/>
              </a:rPr>
              <a:t>Submissões de trabalho: </a:t>
            </a:r>
            <a:r>
              <a:rPr b="0" i="0" lang="pt-BR" sz="1100" u="none" cap="none" strike="noStrike">
                <a:solidFill>
                  <a:schemeClr val="dk1"/>
                </a:solidFill>
                <a:highlight>
                  <a:schemeClr val="lt1"/>
                </a:highlight>
                <a:latin typeface="Arial"/>
                <a:ea typeface="Arial"/>
                <a:cs typeface="Arial"/>
                <a:sym typeface="Arial"/>
              </a:rPr>
              <a:t>13 de Agosto de 2025.</a:t>
            </a:r>
            <a:endParaRPr b="0" i="0" sz="11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i="0" lang="pt-BR" sz="1100" u="none" cap="none" strike="noStrike">
                <a:solidFill>
                  <a:schemeClr val="dk1"/>
                </a:solidFill>
                <a:highlight>
                  <a:srgbClr val="FFFFFF"/>
                </a:highlight>
                <a:latin typeface="Arial"/>
                <a:ea typeface="Arial"/>
                <a:cs typeface="Arial"/>
                <a:sym typeface="Arial"/>
              </a:rPr>
              <a:t>Inscrições:</a:t>
            </a:r>
            <a:r>
              <a:rPr b="0" i="0" lang="pt-BR" sz="1100" u="none" cap="none" strike="noStrike">
                <a:solidFill>
                  <a:schemeClr val="dk1"/>
                </a:solidFill>
                <a:highlight>
                  <a:srgbClr val="FFFFFF"/>
                </a:highlight>
                <a:latin typeface="Arial"/>
                <a:ea typeface="Arial"/>
                <a:cs typeface="Arial"/>
                <a:sym typeface="Arial"/>
              </a:rPr>
              <a:t> até 11 de julho de 2025.</a:t>
            </a:r>
            <a:endParaRPr b="0" i="0" sz="11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i="0" lang="pt-BR" sz="1100" u="none" cap="none" strike="noStrike">
                <a:solidFill>
                  <a:schemeClr val="dk1"/>
                </a:solidFill>
                <a:highlight>
                  <a:srgbClr val="FFFFFF"/>
                </a:highlight>
                <a:latin typeface="Arial"/>
                <a:ea typeface="Arial"/>
                <a:cs typeface="Arial"/>
                <a:sym typeface="Arial"/>
              </a:rPr>
              <a:t>Realização (Presencial)</a:t>
            </a:r>
            <a:r>
              <a:rPr b="0" i="0" lang="pt-BR" sz="1100" u="none" cap="none" strike="noStrike">
                <a:solidFill>
                  <a:schemeClr val="dk1"/>
                </a:solidFill>
                <a:highlight>
                  <a:srgbClr val="FFFFFF"/>
                </a:highlight>
                <a:latin typeface="Arial"/>
                <a:ea typeface="Arial"/>
                <a:cs typeface="Arial"/>
                <a:sym typeface="Arial"/>
              </a:rPr>
              <a:t>: De 24 a 28 de novembro de 2025.</a:t>
            </a:r>
            <a:endParaRPr b="0" i="0" sz="1100" u="none" cap="none" strike="noStrike">
              <a:solidFill>
                <a:schemeClr val="dk1"/>
              </a:solidFill>
              <a:highlight>
                <a:srgbClr val="FFFFFF"/>
              </a:highlight>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pt-BR" sz="1000" u="sng" cap="none" strike="noStrike">
                <a:solidFill>
                  <a:schemeClr val="hlink"/>
                </a:solidFill>
                <a:highlight>
                  <a:srgbClr val="FFFFFF"/>
                </a:highlight>
                <a:latin typeface="Arial"/>
                <a:ea typeface="Arial"/>
                <a:cs typeface="Arial"/>
                <a:sym typeface="Arial"/>
                <a:hlinkClick r:id="rId18"/>
              </a:rPr>
              <a:t>Mais informações</a:t>
            </a:r>
            <a:endParaRPr b="0" i="0" sz="1000" u="sng" cap="none" strike="noStrike">
              <a:solidFill>
                <a:srgbClr val="006BCC"/>
              </a:solidFill>
              <a:highlight>
                <a:srgbClr val="FFFFFF"/>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5f5d958655_0_0"/>
          <p:cNvSpPr txBox="1"/>
          <p:nvPr/>
        </p:nvSpPr>
        <p:spPr>
          <a:xfrm>
            <a:off x="3965025" y="1847575"/>
            <a:ext cx="2514600" cy="2010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D27E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i="0" sz="1100" u="none" cap="none" strike="noStrike">
              <a:solidFill>
                <a:srgbClr val="1155CC"/>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1" i="0" sz="1000" u="none" cap="none" strike="noStrike">
              <a:solidFill>
                <a:srgbClr val="1E0A3C"/>
              </a:solidFill>
              <a:latin typeface="Arial"/>
              <a:ea typeface="Arial"/>
              <a:cs typeface="Arial"/>
              <a:sym typeface="Arial"/>
            </a:endParaRPr>
          </a:p>
          <a:p>
            <a:pPr indent="0" lvl="0" marL="381000" marR="0" rtl="0" algn="l">
              <a:lnSpc>
                <a:spcPct val="115000"/>
              </a:lnSpc>
              <a:spcBef>
                <a:spcPts val="0"/>
              </a:spcBef>
              <a:spcAft>
                <a:spcPts val="0"/>
              </a:spcAft>
              <a:buClr>
                <a:srgbClr val="000000"/>
              </a:buClr>
              <a:buSzPts val="1100"/>
              <a:buFont typeface="Arial"/>
              <a:buNone/>
            </a:pPr>
            <a:r>
              <a:t/>
            </a:r>
            <a:endParaRPr b="0" i="0" sz="1150" u="none" cap="none" strike="noStrike">
              <a:solidFill>
                <a:srgbClr val="6F728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cxnSp>
        <p:nvCxnSpPr>
          <p:cNvPr id="186" name="Google Shape;186;g35f5d958655_0_0"/>
          <p:cNvCxnSpPr/>
          <p:nvPr/>
        </p:nvCxnSpPr>
        <p:spPr>
          <a:xfrm>
            <a:off x="346088" y="6635972"/>
            <a:ext cx="6410400" cy="0"/>
          </a:xfrm>
          <a:prstGeom prst="straightConnector1">
            <a:avLst/>
          </a:prstGeom>
          <a:noFill/>
          <a:ln cap="flat" cmpd="sng" w="28575">
            <a:solidFill>
              <a:srgbClr val="FFD600"/>
            </a:solidFill>
            <a:prstDash val="solid"/>
            <a:round/>
            <a:headEnd len="sm" w="sm" type="none"/>
            <a:tailEnd len="sm" w="sm" type="none"/>
          </a:ln>
        </p:spPr>
      </p:cxnSp>
      <p:sp>
        <p:nvSpPr>
          <p:cNvPr id="187" name="Google Shape;187;g35f5d958655_0_0"/>
          <p:cNvSpPr txBox="1"/>
          <p:nvPr/>
        </p:nvSpPr>
        <p:spPr>
          <a:xfrm>
            <a:off x="295275" y="1935525"/>
            <a:ext cx="6360600" cy="4439400"/>
          </a:xfrm>
          <a:prstGeom prst="rect">
            <a:avLst/>
          </a:prstGeom>
          <a:solidFill>
            <a:srgbClr val="FAFAFA"/>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76200" rtl="0" algn="ctr">
              <a:lnSpc>
                <a:spcPct val="115000"/>
              </a:lnSpc>
              <a:spcBef>
                <a:spcPts val="0"/>
              </a:spcBef>
              <a:spcAft>
                <a:spcPts val="0"/>
              </a:spcAft>
              <a:buClr>
                <a:srgbClr val="000000"/>
              </a:buClr>
              <a:buSzPts val="1100"/>
              <a:buFont typeface="Arial"/>
              <a:buNone/>
            </a:pPr>
            <a:r>
              <a:rPr b="1" i="0" lang="pt-BR" sz="1100" u="none" cap="none" strike="noStrike">
                <a:solidFill>
                  <a:srgbClr val="44546A"/>
                </a:solidFill>
                <a:highlight>
                  <a:srgbClr val="FFFFFF"/>
                </a:highlight>
                <a:latin typeface="Arial"/>
                <a:ea typeface="Arial"/>
                <a:cs typeface="Arial"/>
                <a:sym typeface="Arial"/>
              </a:rPr>
              <a:t>INDICAÇÕES DE FILMES, SÉRIES e/ou DOCUMENTÁRIOS</a:t>
            </a:r>
            <a:endParaRPr b="1" i="0" sz="1100" u="none" cap="none" strike="noStrike">
              <a:solidFill>
                <a:srgbClr val="44546A"/>
              </a:solidFill>
              <a:highlight>
                <a:srgbClr val="FFFFFF"/>
              </a:highlight>
              <a:latin typeface="Arial"/>
              <a:ea typeface="Arial"/>
              <a:cs typeface="Arial"/>
              <a:sym typeface="Arial"/>
            </a:endParaRPr>
          </a:p>
          <a:p>
            <a:pPr indent="0" lvl="0" marL="0" marR="76200" rtl="0" algn="just">
              <a:lnSpc>
                <a:spcPct val="115000"/>
              </a:lnSpc>
              <a:spcBef>
                <a:spcPts val="0"/>
              </a:spcBef>
              <a:spcAft>
                <a:spcPts val="0"/>
              </a:spcAft>
              <a:buClr>
                <a:srgbClr val="000000"/>
              </a:buClr>
              <a:buSzPts val="1100"/>
              <a:buFont typeface="Arial"/>
              <a:buNone/>
            </a:pPr>
            <a:r>
              <a:t/>
            </a:r>
            <a:endParaRPr b="1" sz="1100">
              <a:solidFill>
                <a:srgbClr val="44546A"/>
              </a:solidFill>
              <a:highlight>
                <a:srgbClr val="FFFFFF"/>
              </a:highlight>
            </a:endParaRPr>
          </a:p>
          <a:p>
            <a:pPr indent="0" lvl="0" marL="0" marR="76200" rtl="0" algn="just">
              <a:lnSpc>
                <a:spcPct val="115000"/>
              </a:lnSpc>
              <a:spcBef>
                <a:spcPts val="0"/>
              </a:spcBef>
              <a:spcAft>
                <a:spcPts val="0"/>
              </a:spcAft>
              <a:buClr>
                <a:srgbClr val="000000"/>
              </a:buClr>
              <a:buSzPts val="1100"/>
              <a:buFont typeface="Arial"/>
              <a:buNone/>
            </a:pPr>
            <a:r>
              <a:rPr b="1" i="0" lang="pt-BR" sz="1100" u="none" cap="none" strike="noStrike">
                <a:solidFill>
                  <a:srgbClr val="44546A"/>
                </a:solidFill>
                <a:highlight>
                  <a:srgbClr val="FFFFFF"/>
                </a:highlight>
                <a:latin typeface="Arial"/>
                <a:ea typeface="Arial"/>
                <a:cs typeface="Arial"/>
                <a:sym typeface="Arial"/>
              </a:rPr>
              <a:t>FILME</a:t>
            </a:r>
            <a:r>
              <a:rPr b="0" i="0" lang="pt-BR" sz="1100" u="none" cap="none" strike="noStrike">
                <a:solidFill>
                  <a:srgbClr val="000000"/>
                </a:solidFill>
                <a:highlight>
                  <a:srgbClr val="FFFFFF"/>
                </a:highlight>
                <a:latin typeface="Arial"/>
                <a:ea typeface="Arial"/>
                <a:cs typeface="Arial"/>
                <a:sym typeface="Arial"/>
              </a:rPr>
              <a:t>:</a:t>
            </a:r>
            <a:endParaRPr b="0" i="0" sz="1100" u="none" cap="none" strike="noStrike">
              <a:solidFill>
                <a:srgbClr val="000000"/>
              </a:solidFill>
              <a:highlight>
                <a:srgbClr val="FFFFFF"/>
              </a:highlight>
              <a:latin typeface="Arial"/>
              <a:ea typeface="Arial"/>
              <a:cs typeface="Arial"/>
              <a:sym typeface="Arial"/>
            </a:endParaRPr>
          </a:p>
          <a:p>
            <a:pPr indent="0" lvl="0" marL="0" marR="139700" rtl="0" algn="just">
              <a:lnSpc>
                <a:spcPct val="100000"/>
              </a:lnSpc>
              <a:spcBef>
                <a:spcPts val="0"/>
              </a:spcBef>
              <a:spcAft>
                <a:spcPts val="0"/>
              </a:spcAft>
              <a:buClr>
                <a:srgbClr val="000000"/>
              </a:buClr>
              <a:buSzPts val="1100"/>
              <a:buFont typeface="Arial"/>
              <a:buNone/>
            </a:pPr>
            <a:r>
              <a:rPr b="1" lang="pt-BR" sz="1100">
                <a:solidFill>
                  <a:srgbClr val="0563C1"/>
                </a:solidFill>
                <a:highlight>
                  <a:srgbClr val="FFFFFF"/>
                </a:highlight>
              </a:rPr>
              <a:t>Extraordinário</a:t>
            </a:r>
            <a:r>
              <a:rPr b="1" i="0" lang="pt-BR" sz="1100" u="none" cap="none" strike="noStrike">
                <a:solidFill>
                  <a:srgbClr val="0563C1"/>
                </a:solidFill>
                <a:highlight>
                  <a:srgbClr val="FFFFFF"/>
                </a:highlight>
                <a:latin typeface="Arial"/>
                <a:ea typeface="Arial"/>
                <a:cs typeface="Arial"/>
                <a:sym typeface="Arial"/>
              </a:rPr>
              <a:t> (</a:t>
            </a:r>
            <a:r>
              <a:rPr b="1" lang="pt-BR" sz="1100">
                <a:solidFill>
                  <a:srgbClr val="0563C1"/>
                </a:solidFill>
                <a:highlight>
                  <a:srgbClr val="FFFFFF"/>
                </a:highlight>
              </a:rPr>
              <a:t>2017</a:t>
            </a:r>
            <a:r>
              <a:rPr b="1" i="0" lang="pt-BR" sz="1100" u="none" cap="none" strike="noStrike">
                <a:solidFill>
                  <a:srgbClr val="0563C1"/>
                </a:solidFill>
                <a:highlight>
                  <a:srgbClr val="FFFFFF"/>
                </a:highlight>
                <a:latin typeface="Arial"/>
                <a:ea typeface="Arial"/>
                <a:cs typeface="Arial"/>
                <a:sym typeface="Arial"/>
              </a:rPr>
              <a:t>): </a:t>
            </a:r>
            <a:r>
              <a:rPr lang="pt-BR" sz="1100">
                <a:solidFill>
                  <a:schemeClr val="dk1"/>
                </a:solidFill>
                <a:highlight>
                  <a:schemeClr val="lt1"/>
                </a:highlight>
              </a:rPr>
              <a:t>Auggie Pullman é um garoto que nasceu com uma deformidade facial e precisou passar por 27 cirurgias plásticas. Aos 10 anos, ele finalmente começa a frequentar uma escola regular, como qualquer outra criança, pela primeira vez. No quinto ano, ele precisa se esforçar para conseguir se encaixar em sua nova realidade.</a:t>
            </a:r>
            <a:r>
              <a:rPr b="0" i="0" lang="pt-BR" sz="1100" u="none" cap="none" strike="noStrike">
                <a:solidFill>
                  <a:schemeClr val="dk1"/>
                </a:solidFill>
                <a:highlight>
                  <a:schemeClr val="lt1"/>
                </a:highlight>
                <a:latin typeface="Arial"/>
                <a:ea typeface="Arial"/>
                <a:cs typeface="Arial"/>
                <a:sym typeface="Arial"/>
              </a:rPr>
              <a:t> </a:t>
            </a:r>
            <a:endParaRPr b="0" i="0" sz="1100" u="none" cap="none" strike="noStrike">
              <a:solidFill>
                <a:schemeClr val="dk1"/>
              </a:solidFill>
              <a:highlight>
                <a:schemeClr val="lt1"/>
              </a:highlight>
              <a:latin typeface="Arial"/>
              <a:ea typeface="Arial"/>
              <a:cs typeface="Arial"/>
              <a:sym typeface="Arial"/>
            </a:endParaRPr>
          </a:p>
          <a:p>
            <a:pPr indent="0" lvl="0" marL="0" marR="139700" rtl="0" algn="just">
              <a:lnSpc>
                <a:spcPct val="100000"/>
              </a:lnSpc>
              <a:spcBef>
                <a:spcPts val="0"/>
              </a:spcBef>
              <a:spcAft>
                <a:spcPts val="0"/>
              </a:spcAft>
              <a:buClr>
                <a:srgbClr val="000000"/>
              </a:buClr>
              <a:buSzPts val="1100"/>
              <a:buFont typeface="Arial"/>
              <a:buNone/>
            </a:pPr>
            <a:r>
              <a:rPr b="0" i="0" lang="pt-BR" sz="1050" u="sng" cap="none" strike="noStrike">
                <a:solidFill>
                  <a:schemeClr val="hlink"/>
                </a:solidFill>
                <a:highlight>
                  <a:srgbClr val="FFFFFF"/>
                </a:highlight>
                <a:latin typeface="Arial"/>
                <a:ea typeface="Arial"/>
                <a:cs typeface="Arial"/>
                <a:sym typeface="Arial"/>
                <a:hlinkClick r:id="rId3"/>
              </a:rPr>
              <a:t>Assistir video</a:t>
            </a:r>
            <a:endParaRPr b="0" i="0" sz="1050" u="none" cap="none" strike="noStrike">
              <a:solidFill>
                <a:srgbClr val="1F1F1F"/>
              </a:solidFill>
              <a:highlight>
                <a:srgbClr val="FFFFFF"/>
              </a:highlight>
              <a:latin typeface="Arial"/>
              <a:ea typeface="Arial"/>
              <a:cs typeface="Arial"/>
              <a:sym typeface="Arial"/>
            </a:endParaRPr>
          </a:p>
          <a:p>
            <a:pPr indent="0" lvl="0" marL="0" marR="13970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highlight>
                <a:srgbClr val="FFFFFF"/>
              </a:highlight>
              <a:latin typeface="Arial"/>
              <a:ea typeface="Arial"/>
              <a:cs typeface="Arial"/>
              <a:sym typeface="Arial"/>
            </a:endParaRPr>
          </a:p>
          <a:p>
            <a:pPr indent="0" lvl="0" marL="0" marR="76200" rtl="0" algn="just">
              <a:lnSpc>
                <a:spcPct val="115000"/>
              </a:lnSpc>
              <a:spcBef>
                <a:spcPts val="0"/>
              </a:spcBef>
              <a:spcAft>
                <a:spcPts val="0"/>
              </a:spcAft>
              <a:buClr>
                <a:srgbClr val="000000"/>
              </a:buClr>
              <a:buSzPts val="1100"/>
              <a:buFont typeface="Arial"/>
              <a:buNone/>
            </a:pPr>
            <a:r>
              <a:t/>
            </a:r>
            <a:endParaRPr b="1" sz="1100">
              <a:solidFill>
                <a:srgbClr val="44546A"/>
              </a:solidFill>
              <a:highlight>
                <a:srgbClr val="FFFFFF"/>
              </a:highlight>
            </a:endParaRPr>
          </a:p>
          <a:p>
            <a:pPr indent="0" lvl="0" marL="0" marR="76200" rtl="0" algn="just">
              <a:lnSpc>
                <a:spcPct val="115000"/>
              </a:lnSpc>
              <a:spcBef>
                <a:spcPts val="0"/>
              </a:spcBef>
              <a:spcAft>
                <a:spcPts val="0"/>
              </a:spcAft>
              <a:buClr>
                <a:srgbClr val="000000"/>
              </a:buClr>
              <a:buSzPts val="1100"/>
              <a:buFont typeface="Arial"/>
              <a:buNone/>
            </a:pPr>
            <a:r>
              <a:rPr b="1" i="0" lang="pt-BR" sz="1100" u="none" cap="none" strike="noStrike">
                <a:solidFill>
                  <a:srgbClr val="44546A"/>
                </a:solidFill>
                <a:highlight>
                  <a:srgbClr val="FFFFFF"/>
                </a:highlight>
                <a:latin typeface="Arial"/>
                <a:ea typeface="Arial"/>
                <a:cs typeface="Arial"/>
                <a:sym typeface="Arial"/>
              </a:rPr>
              <a:t>SÉRIE:</a:t>
            </a:r>
            <a:endParaRPr b="1" i="0" sz="1100" u="none" cap="none" strike="noStrike">
              <a:solidFill>
                <a:srgbClr val="44546A"/>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lang="pt-BR" sz="1100">
                <a:solidFill>
                  <a:srgbClr val="0563C1"/>
                </a:solidFill>
                <a:highlight>
                  <a:srgbClr val="FFFFFF"/>
                </a:highlight>
              </a:rPr>
              <a:t>Rita</a:t>
            </a:r>
            <a:r>
              <a:rPr b="1" i="0" lang="pt-BR" sz="1100" u="none" cap="none" strike="noStrike">
                <a:solidFill>
                  <a:srgbClr val="0563C1"/>
                </a:solidFill>
                <a:highlight>
                  <a:srgbClr val="FFFFFF"/>
                </a:highlight>
                <a:latin typeface="Arial"/>
                <a:ea typeface="Arial"/>
                <a:cs typeface="Arial"/>
                <a:sym typeface="Arial"/>
              </a:rPr>
              <a:t> (201</a:t>
            </a:r>
            <a:r>
              <a:rPr b="1" lang="pt-BR" sz="1100">
                <a:solidFill>
                  <a:srgbClr val="0563C1"/>
                </a:solidFill>
                <a:highlight>
                  <a:srgbClr val="FFFFFF"/>
                </a:highlight>
              </a:rPr>
              <a:t>2</a:t>
            </a:r>
            <a:r>
              <a:rPr b="1" i="0" lang="pt-BR" sz="1100" u="none" cap="none" strike="noStrike">
                <a:solidFill>
                  <a:srgbClr val="0563C1"/>
                </a:solidFill>
                <a:highlight>
                  <a:srgbClr val="FFFFFF"/>
                </a:highlight>
                <a:latin typeface="Arial"/>
                <a:ea typeface="Arial"/>
                <a:cs typeface="Arial"/>
                <a:sym typeface="Arial"/>
              </a:rPr>
              <a:t>): </a:t>
            </a:r>
            <a:r>
              <a:rPr lang="pt-BR" sz="1100">
                <a:solidFill>
                  <a:schemeClr val="dk1"/>
                </a:solidFill>
                <a:highlight>
                  <a:schemeClr val="lt1"/>
                </a:highlight>
              </a:rPr>
              <a:t>Rita Madsen, uma fumante compulsiva, é uma professora </a:t>
            </a:r>
            <a:r>
              <a:rPr lang="pt-BR" sz="1100">
                <a:solidFill>
                  <a:schemeClr val="dk1"/>
                </a:solidFill>
                <a:highlight>
                  <a:schemeClr val="lt1"/>
                </a:highlight>
                <a:uFill>
                  <a:noFill/>
                </a:uFill>
                <a:hlinkClick r:id="rId4">
                  <a:extLst>
                    <a:ext uri="{A12FA001-AC4F-418D-AE19-62706E023703}">
                      <ahyp:hlinkClr val="tx"/>
                    </a:ext>
                  </a:extLst>
                </a:hlinkClick>
              </a:rPr>
              <a:t>de ensino secundário</a:t>
            </a:r>
            <a:r>
              <a:rPr lang="pt-BR" sz="1100">
                <a:solidFill>
                  <a:schemeClr val="dk1"/>
                </a:solidFill>
                <a:highlight>
                  <a:schemeClr val="lt1"/>
                </a:highlight>
              </a:rPr>
              <a:t> pouco convencional que, segundo ela, escolheu esta profissão "para proteger os alunos dos seus pais". Enquanto ela se esforça para aconselhar e ajudar os seus alunos, a vida pessoal e familiar de Rita parece precisar do mesmo tipo de assistência.</a:t>
            </a:r>
            <a:r>
              <a:rPr b="0" i="0" lang="pt-BR" sz="1100" u="none" cap="none" strike="noStrike">
                <a:solidFill>
                  <a:schemeClr val="dk1"/>
                </a:solidFill>
                <a:highlight>
                  <a:schemeClr val="lt1"/>
                </a:highlight>
                <a:latin typeface="Arial"/>
                <a:ea typeface="Arial"/>
                <a:cs typeface="Arial"/>
                <a:sym typeface="Arial"/>
              </a:rPr>
              <a:t> </a:t>
            </a:r>
            <a:endParaRPr b="0" i="0" sz="11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pt-BR" sz="1100" u="sng" cap="none" strike="noStrike">
                <a:solidFill>
                  <a:srgbClr val="006BCC"/>
                </a:solidFill>
                <a:highlight>
                  <a:schemeClr val="lt1"/>
                </a:highlight>
                <a:latin typeface="Arial"/>
                <a:ea typeface="Arial"/>
                <a:cs typeface="Arial"/>
                <a:sym typeface="Arial"/>
                <a:hlinkClick r:id="rId5">
                  <a:extLst>
                    <a:ext uri="{A12FA001-AC4F-418D-AE19-62706E023703}">
                      <ahyp:hlinkClr val="tx"/>
                    </a:ext>
                  </a:extLst>
                </a:hlinkClick>
              </a:rPr>
              <a:t>Assistir video</a:t>
            </a:r>
            <a:endParaRPr b="0" i="0" sz="1100" u="none" cap="none" strike="noStrike">
              <a:solidFill>
                <a:srgbClr val="006BCC"/>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1" sz="1100">
              <a:solidFill>
                <a:srgbClr val="44546A"/>
              </a:solidFill>
            </a:endParaRPr>
          </a:p>
          <a:p>
            <a:pPr indent="0" lvl="0" marL="0" marR="0" rtl="0" algn="just">
              <a:lnSpc>
                <a:spcPct val="100000"/>
              </a:lnSpc>
              <a:spcBef>
                <a:spcPts val="0"/>
              </a:spcBef>
              <a:spcAft>
                <a:spcPts val="0"/>
              </a:spcAft>
              <a:buClr>
                <a:srgbClr val="000000"/>
              </a:buClr>
              <a:buSzPts val="1100"/>
              <a:buFont typeface="Arial"/>
              <a:buNone/>
            </a:pPr>
            <a:r>
              <a:t/>
            </a:r>
            <a:endParaRPr b="1" sz="1100">
              <a:solidFill>
                <a:srgbClr val="44546A"/>
              </a:solidFill>
            </a:endParaRPr>
          </a:p>
          <a:p>
            <a:pPr indent="0" lvl="0" marL="0" marR="76200" rtl="0" algn="just">
              <a:lnSpc>
                <a:spcPct val="115000"/>
              </a:lnSpc>
              <a:spcBef>
                <a:spcPts val="0"/>
              </a:spcBef>
              <a:spcAft>
                <a:spcPts val="0"/>
              </a:spcAft>
              <a:buClr>
                <a:srgbClr val="000000"/>
              </a:buClr>
              <a:buSzPts val="1100"/>
              <a:buFont typeface="Arial"/>
              <a:buNone/>
            </a:pPr>
            <a:r>
              <a:rPr b="1" i="0" lang="pt-BR" sz="1100" u="none" cap="none" strike="noStrike">
                <a:solidFill>
                  <a:srgbClr val="44546A"/>
                </a:solidFill>
                <a:highlight>
                  <a:srgbClr val="FFFFFF"/>
                </a:highlight>
                <a:latin typeface="Arial"/>
                <a:ea typeface="Arial"/>
                <a:cs typeface="Arial"/>
                <a:sym typeface="Arial"/>
              </a:rPr>
              <a:t>DOCUMENTÁRIO:</a:t>
            </a:r>
            <a:endParaRPr b="1" i="0" sz="1100" u="none" cap="none" strike="noStrike">
              <a:solidFill>
                <a:srgbClr val="44546A"/>
              </a:solidFill>
              <a:highlight>
                <a:srgbClr val="FFFFFF"/>
              </a:highlight>
              <a:latin typeface="Arial"/>
              <a:ea typeface="Arial"/>
              <a:cs typeface="Arial"/>
              <a:sym typeface="Arial"/>
            </a:endParaRPr>
          </a:p>
          <a:p>
            <a:pPr indent="0" lvl="0" marL="0" marR="139700" rtl="0" algn="just">
              <a:lnSpc>
                <a:spcPct val="100000"/>
              </a:lnSpc>
              <a:spcBef>
                <a:spcPts val="0"/>
              </a:spcBef>
              <a:spcAft>
                <a:spcPts val="0"/>
              </a:spcAft>
              <a:buClr>
                <a:srgbClr val="000000"/>
              </a:buClr>
              <a:buSzPts val="1100"/>
              <a:buFont typeface="Arial"/>
              <a:buNone/>
            </a:pPr>
            <a:r>
              <a:rPr b="1" lang="pt-BR" sz="1100">
                <a:solidFill>
                  <a:srgbClr val="1155CC"/>
                </a:solidFill>
                <a:highlight>
                  <a:srgbClr val="FFFFFF"/>
                </a:highlight>
              </a:rPr>
              <a:t>Pro dia nascer feliz</a:t>
            </a:r>
            <a:r>
              <a:rPr b="1" i="0" lang="pt-BR" sz="1100" u="none" cap="none" strike="noStrike">
                <a:solidFill>
                  <a:srgbClr val="1155CC"/>
                </a:solidFill>
                <a:highlight>
                  <a:srgbClr val="FFFFFF"/>
                </a:highlight>
                <a:latin typeface="Arial"/>
                <a:ea typeface="Arial"/>
                <a:cs typeface="Arial"/>
                <a:sym typeface="Arial"/>
              </a:rPr>
              <a:t> (20</a:t>
            </a:r>
            <a:r>
              <a:rPr b="1" lang="pt-BR" sz="1100">
                <a:solidFill>
                  <a:srgbClr val="1155CC"/>
                </a:solidFill>
                <a:highlight>
                  <a:srgbClr val="FFFFFF"/>
                </a:highlight>
              </a:rPr>
              <a:t>05</a:t>
            </a:r>
            <a:r>
              <a:rPr b="1" i="0" lang="pt-BR" sz="1100" u="none" cap="none" strike="noStrike">
                <a:solidFill>
                  <a:srgbClr val="1155CC"/>
                </a:solidFill>
                <a:highlight>
                  <a:srgbClr val="FFFFFF"/>
                </a:highlight>
                <a:latin typeface="Arial"/>
                <a:ea typeface="Arial"/>
                <a:cs typeface="Arial"/>
                <a:sym typeface="Arial"/>
              </a:rPr>
              <a:t>):</a:t>
            </a:r>
            <a:r>
              <a:rPr b="0" i="0" lang="pt-BR" sz="1100" u="none" cap="none" strike="noStrike">
                <a:solidFill>
                  <a:srgbClr val="000000"/>
                </a:solidFill>
                <a:highlight>
                  <a:srgbClr val="FFFFFF"/>
                </a:highlight>
                <a:latin typeface="Arial"/>
                <a:ea typeface="Arial"/>
                <a:cs typeface="Arial"/>
                <a:sym typeface="Arial"/>
              </a:rPr>
              <a:t> </a:t>
            </a:r>
            <a:r>
              <a:rPr lang="pt-BR" sz="1100">
                <a:solidFill>
                  <a:schemeClr val="dk1"/>
                </a:solidFill>
                <a:highlight>
                  <a:schemeClr val="lt1"/>
                </a:highlight>
              </a:rPr>
              <a:t>Depoimentos de estudantes, sejam eles de colégios da rede pública ou particular, sobre medos e anseios no ambiente escolar. Adolescentes de três estados, de classes sociais distintas, falam de suas vidas na escola, seus projetos e inquietações.</a:t>
            </a:r>
            <a:endParaRPr b="0" i="0" sz="1100" u="none" cap="none" strike="noStrike">
              <a:solidFill>
                <a:schemeClr val="dk1"/>
              </a:solidFill>
              <a:highlight>
                <a:schemeClr val="lt1"/>
              </a:highlight>
              <a:latin typeface="Arial"/>
              <a:ea typeface="Arial"/>
              <a:cs typeface="Arial"/>
              <a:sym typeface="Arial"/>
            </a:endParaRPr>
          </a:p>
          <a:p>
            <a:pPr indent="0" lvl="0" marL="0" marR="139700" rtl="0" algn="just">
              <a:lnSpc>
                <a:spcPct val="100000"/>
              </a:lnSpc>
              <a:spcBef>
                <a:spcPts val="0"/>
              </a:spcBef>
              <a:spcAft>
                <a:spcPts val="0"/>
              </a:spcAft>
              <a:buClr>
                <a:srgbClr val="000000"/>
              </a:buClr>
              <a:buSzPts val="1100"/>
              <a:buFont typeface="Arial"/>
              <a:buNone/>
            </a:pPr>
            <a:r>
              <a:rPr b="0" i="0" lang="pt-BR" sz="1050" u="sng" cap="none" strike="noStrike">
                <a:solidFill>
                  <a:schemeClr val="hlink"/>
                </a:solidFill>
                <a:highlight>
                  <a:srgbClr val="FFFFFF"/>
                </a:highlight>
                <a:latin typeface="Arial"/>
                <a:ea typeface="Arial"/>
                <a:cs typeface="Arial"/>
                <a:sym typeface="Arial"/>
                <a:hlinkClick r:id="rId6"/>
              </a:rPr>
              <a:t>Assistir video</a:t>
            </a:r>
            <a:endParaRPr b="0" i="0" sz="1100" u="none" cap="none" strike="noStrike">
              <a:solidFill>
                <a:srgbClr val="000000"/>
              </a:solidFill>
              <a:highlight>
                <a:srgbClr val="FFFFFF"/>
              </a:highlight>
              <a:latin typeface="Arial"/>
              <a:ea typeface="Arial"/>
              <a:cs typeface="Arial"/>
              <a:sym typeface="Arial"/>
            </a:endParaRPr>
          </a:p>
        </p:txBody>
      </p:sp>
      <p:sp>
        <p:nvSpPr>
          <p:cNvPr id="188" name="Google Shape;188;g35f5d958655_0_0"/>
          <p:cNvSpPr txBox="1"/>
          <p:nvPr/>
        </p:nvSpPr>
        <p:spPr>
          <a:xfrm>
            <a:off x="3489100" y="7128200"/>
            <a:ext cx="3169800" cy="20103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lang="pt-BR" sz="1100">
                <a:solidFill>
                  <a:srgbClr val="006BCC"/>
                </a:solidFill>
              </a:rPr>
              <a:t>Zotero</a:t>
            </a:r>
            <a:r>
              <a:rPr b="0" i="0" lang="pt-BR" sz="1100" u="none" cap="none" strike="noStrike">
                <a:solidFill>
                  <a:srgbClr val="1E0A3C"/>
                </a:solidFill>
                <a:latin typeface="Arial"/>
                <a:ea typeface="Arial"/>
                <a:cs typeface="Arial"/>
                <a:sym typeface="Arial"/>
              </a:rPr>
              <a:t> - </a:t>
            </a:r>
            <a:r>
              <a:rPr b="0" i="0" lang="pt-BR" sz="1100" u="none" cap="none" strike="noStrike">
                <a:solidFill>
                  <a:schemeClr val="dk1"/>
                </a:solidFill>
                <a:latin typeface="Arial"/>
                <a:ea typeface="Arial"/>
                <a:cs typeface="Arial"/>
                <a:sym typeface="Arial"/>
              </a:rPr>
              <a:t>S</a:t>
            </a:r>
            <a:r>
              <a:rPr lang="pt-BR" sz="1100">
                <a:solidFill>
                  <a:schemeClr val="dk1"/>
                </a:solidFill>
              </a:rPr>
              <a:t>oftware gratuito para coleta, organização, citação e compartilhamento de pesquisas. Possui plugin para Firefox e permite a organização de referências em pastas e coleções, além da geração automática de citações e bibliografias. </a:t>
            </a:r>
            <a:endParaRPr b="0" i="0" sz="1100" u="none" cap="none" strike="noStrike">
              <a:solidFill>
                <a:srgbClr val="000000"/>
              </a:solidFill>
              <a:latin typeface="Arial"/>
              <a:ea typeface="Arial"/>
              <a:cs typeface="Arial"/>
              <a:sym typeface="Arial"/>
            </a:endParaRPr>
          </a:p>
          <a:p>
            <a:pPr indent="0" lvl="0" marL="0" marR="0" rtl="0" algn="l">
              <a:lnSpc>
                <a:spcPct val="116666"/>
              </a:lnSpc>
              <a:spcBef>
                <a:spcPts val="1900"/>
              </a:spcBef>
              <a:spcAft>
                <a:spcPts val="0"/>
              </a:spcAft>
              <a:buClr>
                <a:srgbClr val="000000"/>
              </a:buClr>
              <a:buSzPts val="1100"/>
              <a:buFont typeface="Arial"/>
              <a:buNone/>
            </a:pPr>
            <a:r>
              <a:t/>
            </a:r>
            <a:endParaRPr b="1" i="0" sz="1100" u="none" cap="none" strike="noStrike">
              <a:solidFill>
                <a:srgbClr val="1E0A3C"/>
              </a:solidFill>
              <a:highlight>
                <a:srgbClr val="FFFFFF"/>
              </a:highlight>
              <a:latin typeface="Arial"/>
              <a:ea typeface="Arial"/>
              <a:cs typeface="Arial"/>
              <a:sym typeface="Arial"/>
            </a:endParaRPr>
          </a:p>
          <a:p>
            <a:pPr indent="0" lvl="0" marL="0" marR="0" rtl="0" algn="l">
              <a:lnSpc>
                <a:spcPct val="116666"/>
              </a:lnSpc>
              <a:spcBef>
                <a:spcPts val="80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 name="Google Shape;189;g35f5d958655_0_0"/>
          <p:cNvSpPr txBox="1"/>
          <p:nvPr/>
        </p:nvSpPr>
        <p:spPr>
          <a:xfrm>
            <a:off x="211575" y="7128200"/>
            <a:ext cx="3169800" cy="2172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lang="pt-BR" sz="1100">
                <a:solidFill>
                  <a:srgbClr val="006BCC"/>
                </a:solidFill>
                <a:highlight>
                  <a:srgbClr val="FFFFFF"/>
                </a:highlight>
              </a:rPr>
              <a:t>Todoist</a:t>
            </a:r>
            <a:r>
              <a:rPr b="0" i="0" lang="pt-BR" sz="1000" u="none" cap="none" strike="noStrike">
                <a:solidFill>
                  <a:srgbClr val="1E0A3C"/>
                </a:solidFill>
                <a:latin typeface="Arial"/>
                <a:ea typeface="Arial"/>
                <a:cs typeface="Arial"/>
                <a:sym typeface="Arial"/>
              </a:rPr>
              <a:t> </a:t>
            </a:r>
            <a:r>
              <a:rPr b="1" i="0" lang="pt-BR" sz="1000" u="none" cap="none" strike="noStrike">
                <a:solidFill>
                  <a:srgbClr val="1E0A3C"/>
                </a:solidFill>
                <a:latin typeface="Arial"/>
                <a:ea typeface="Arial"/>
                <a:cs typeface="Arial"/>
                <a:sym typeface="Arial"/>
              </a:rPr>
              <a:t>- </a:t>
            </a:r>
            <a:r>
              <a:rPr lang="pt-BR" sz="1100">
                <a:solidFill>
                  <a:schemeClr val="dk1"/>
                </a:solidFill>
                <a:highlight>
                  <a:schemeClr val="lt1"/>
                </a:highlight>
              </a:rPr>
              <a:t>É </a:t>
            </a:r>
            <a:r>
              <a:rPr lang="pt-BR" sz="1100">
                <a:solidFill>
                  <a:schemeClr val="dk1"/>
                </a:solidFill>
                <a:highlight>
                  <a:schemeClr val="lt1"/>
                </a:highlight>
              </a:rPr>
              <a:t>um aplicativo de gerenciamento de tarefas que ajuda a organizar e priorizar atividades, tanto para uso pessoal quanto profissional. Ele permite criar listas de tarefas, definir prazos, adicionar etiquetas e projetos para manter tudo organizado. Além disso, o Todoist facilita a colaboração em equipe, permitindo o compartilhamento de projetos e tarefas com outras pessoas. </a:t>
            </a:r>
            <a:endParaRPr b="0" i="0" sz="1000" u="none"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1E0A3C"/>
              </a:solidFill>
              <a:latin typeface="Arial"/>
              <a:ea typeface="Arial"/>
              <a:cs typeface="Arial"/>
              <a:sym typeface="Arial"/>
            </a:endParaRPr>
          </a:p>
        </p:txBody>
      </p:sp>
      <p:sp>
        <p:nvSpPr>
          <p:cNvPr id="190" name="Google Shape;190;g35f5d958655_0_0"/>
          <p:cNvSpPr txBox="1"/>
          <p:nvPr/>
        </p:nvSpPr>
        <p:spPr>
          <a:xfrm>
            <a:off x="119125" y="1004888"/>
            <a:ext cx="6620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00"/>
              <a:buFont typeface="Arial"/>
              <a:buNone/>
            </a:pPr>
            <a:r>
              <a:rPr b="0" i="0" lang="pt-BR" sz="700" u="none" cap="none" strike="noStrike">
                <a:solidFill>
                  <a:srgbClr val="000000"/>
                </a:solidFill>
                <a:latin typeface="Arial"/>
                <a:ea typeface="Arial"/>
                <a:cs typeface="Arial"/>
                <a:sym typeface="Arial"/>
              </a:rPr>
              <a:t>Pontifícia Universidade Católica do Rio Grande do Sul – Porto Alegre/RS – </a:t>
            </a:r>
            <a:r>
              <a:rPr lang="pt-BR" sz="700">
                <a:solidFill>
                  <a:srgbClr val="6600FF"/>
                </a:solidFill>
              </a:rPr>
              <a:t>Julho/</a:t>
            </a:r>
            <a:r>
              <a:rPr b="0" i="0" lang="pt-BR" sz="700" u="none" cap="none" strike="noStrike">
                <a:solidFill>
                  <a:srgbClr val="6600FF"/>
                </a:solidFill>
                <a:latin typeface="Arial"/>
                <a:ea typeface="Arial"/>
                <a:cs typeface="Arial"/>
                <a:sym typeface="Arial"/>
              </a:rPr>
              <a:t>2025 – nº 0</a:t>
            </a:r>
            <a:r>
              <a:rPr lang="pt-BR" sz="700">
                <a:solidFill>
                  <a:srgbClr val="6600FF"/>
                </a:solidFill>
              </a:rPr>
              <a:t>7</a:t>
            </a:r>
            <a:r>
              <a:rPr b="0" i="0" lang="pt-BR" sz="700" u="none" cap="none" strike="noStrike">
                <a:solidFill>
                  <a:srgbClr val="6600FF"/>
                </a:solidFill>
                <a:latin typeface="Arial"/>
                <a:ea typeface="Arial"/>
                <a:cs typeface="Arial"/>
                <a:sym typeface="Arial"/>
              </a:rPr>
              <a:t>  </a:t>
            </a:r>
            <a:r>
              <a:rPr b="0" i="0" lang="pt-BR" sz="700" u="none" cap="none" strike="noStrike">
                <a:solidFill>
                  <a:srgbClr val="000000"/>
                </a:solidFill>
                <a:latin typeface="Arial"/>
                <a:ea typeface="Arial"/>
                <a:cs typeface="Arial"/>
                <a:sym typeface="Arial"/>
              </a:rPr>
              <a:t>– Programa de Pós-Graduação em Educação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pic>
        <p:nvPicPr>
          <p:cNvPr id="191" name="Google Shape;191;g35f5d958655_0_0"/>
          <p:cNvPicPr preferRelativeResize="0"/>
          <p:nvPr/>
        </p:nvPicPr>
        <p:blipFill rotWithShape="1">
          <a:blip r:embed="rId7">
            <a:alphaModFix/>
          </a:blip>
          <a:srcRect b="0" l="0" r="0" t="0"/>
          <a:stretch/>
        </p:blipFill>
        <p:spPr>
          <a:xfrm>
            <a:off x="504175" y="1041578"/>
            <a:ext cx="30163" cy="112389"/>
          </a:xfrm>
          <a:prstGeom prst="rect">
            <a:avLst/>
          </a:prstGeom>
          <a:noFill/>
          <a:ln>
            <a:noFill/>
          </a:ln>
        </p:spPr>
      </p:pic>
      <p:pic>
        <p:nvPicPr>
          <p:cNvPr id="192" name="Google Shape;192;g35f5d958655_0_0"/>
          <p:cNvPicPr preferRelativeResize="0"/>
          <p:nvPr/>
        </p:nvPicPr>
        <p:blipFill rotWithShape="1">
          <a:blip r:embed="rId8">
            <a:alphaModFix/>
          </a:blip>
          <a:srcRect b="0" l="0" r="0" t="0"/>
          <a:stretch/>
        </p:blipFill>
        <p:spPr>
          <a:xfrm>
            <a:off x="-1" y="9544653"/>
            <a:ext cx="6870300" cy="388233"/>
          </a:xfrm>
          <a:prstGeom prst="rect">
            <a:avLst/>
          </a:prstGeom>
          <a:noFill/>
          <a:ln>
            <a:noFill/>
          </a:ln>
        </p:spPr>
      </p:pic>
      <p:sp>
        <p:nvSpPr>
          <p:cNvPr id="193" name="Google Shape;193;g35f5d958655_0_0"/>
          <p:cNvSpPr txBox="1"/>
          <p:nvPr/>
        </p:nvSpPr>
        <p:spPr>
          <a:xfrm>
            <a:off x="6400800" y="9610725"/>
            <a:ext cx="2553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pt-BR" sz="1000" u="none" cap="none" strike="noStrike">
                <a:solidFill>
                  <a:srgbClr val="FFFFFF"/>
                </a:solidFill>
                <a:latin typeface="Arial"/>
                <a:ea typeface="Arial"/>
                <a:cs typeface="Arial"/>
                <a:sym typeface="Arial"/>
              </a:rPr>
              <a:t>7</a:t>
            </a:r>
            <a:endParaRPr b="1" i="0" sz="1000" u="none" cap="none" strike="noStrike">
              <a:solidFill>
                <a:srgbClr val="FFFFFF"/>
              </a:solidFill>
              <a:latin typeface="Arial"/>
              <a:ea typeface="Arial"/>
              <a:cs typeface="Arial"/>
              <a:sym typeface="Arial"/>
            </a:endParaRPr>
          </a:p>
        </p:txBody>
      </p:sp>
      <p:pic>
        <p:nvPicPr>
          <p:cNvPr id="194" name="Google Shape;194;g35f5d958655_0_0"/>
          <p:cNvPicPr preferRelativeResize="0"/>
          <p:nvPr/>
        </p:nvPicPr>
        <p:blipFill rotWithShape="1">
          <a:blip r:embed="rId9">
            <a:alphaModFix/>
          </a:blip>
          <a:srcRect b="12951" l="0" r="0" t="0"/>
          <a:stretch/>
        </p:blipFill>
        <p:spPr>
          <a:xfrm>
            <a:off x="0" y="3250"/>
            <a:ext cx="6857999" cy="1001650"/>
          </a:xfrm>
          <a:prstGeom prst="rect">
            <a:avLst/>
          </a:prstGeom>
          <a:noFill/>
          <a:ln>
            <a:noFill/>
          </a:ln>
        </p:spPr>
      </p:pic>
      <p:pic>
        <p:nvPicPr>
          <p:cNvPr id="195" name="Google Shape;195;g35f5d958655_0_0"/>
          <p:cNvPicPr preferRelativeResize="0"/>
          <p:nvPr/>
        </p:nvPicPr>
        <p:blipFill rotWithShape="1">
          <a:blip r:embed="rId10">
            <a:alphaModFix/>
          </a:blip>
          <a:srcRect b="0" l="0" r="0" t="0"/>
          <a:stretch/>
        </p:blipFill>
        <p:spPr>
          <a:xfrm>
            <a:off x="1306376" y="1114450"/>
            <a:ext cx="4355301" cy="748000"/>
          </a:xfrm>
          <a:prstGeom prst="rect">
            <a:avLst/>
          </a:prstGeom>
          <a:noFill/>
          <a:ln>
            <a:noFill/>
          </a:ln>
        </p:spPr>
      </p:pic>
      <p:sp>
        <p:nvSpPr>
          <p:cNvPr id="196" name="Google Shape;196;g35f5d958655_0_0"/>
          <p:cNvSpPr txBox="1"/>
          <p:nvPr/>
        </p:nvSpPr>
        <p:spPr>
          <a:xfrm>
            <a:off x="824175" y="9584575"/>
            <a:ext cx="5162700" cy="30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0" i="0" lang="pt-BR" sz="800" u="none" cap="none" strike="noStrike">
                <a:solidFill>
                  <a:srgbClr val="FFFFFF"/>
                </a:solidFill>
                <a:latin typeface="Arial"/>
                <a:ea typeface="Arial"/>
                <a:cs typeface="Arial"/>
                <a:sym typeface="Arial"/>
              </a:rPr>
              <a:t>PUCRS - PPGEDU: Avenida Ipiranga, 6681  -  Prédio 08 no 4º andar - Porto Alegre/ RS – CEP 90619-900</a:t>
            </a:r>
            <a:endParaRPr b="0" i="0" sz="1300" u="none" cap="none" strike="noStrike">
              <a:solidFill>
                <a:srgbClr val="FFFFFF"/>
              </a:solidFill>
              <a:latin typeface="Arial"/>
              <a:ea typeface="Arial"/>
              <a:cs typeface="Arial"/>
              <a:sym typeface="Arial"/>
            </a:endParaRPr>
          </a:p>
        </p:txBody>
      </p:sp>
      <p:sp>
        <p:nvSpPr>
          <p:cNvPr id="197" name="Google Shape;197;g35f5d958655_0_0"/>
          <p:cNvSpPr txBox="1"/>
          <p:nvPr/>
        </p:nvSpPr>
        <p:spPr>
          <a:xfrm>
            <a:off x="1757763" y="6758900"/>
            <a:ext cx="30765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pt-BR" sz="1200" u="none" cap="none" strike="noStrike">
                <a:solidFill>
                  <a:srgbClr val="1E0A3C"/>
                </a:solidFill>
                <a:latin typeface="Arial"/>
                <a:ea typeface="Arial"/>
                <a:cs typeface="Arial"/>
                <a:sym typeface="Arial"/>
                <a:extLst>
                  <a:ext uri="http://customooxmlschemas.google.com/">
                    <go:slidesCustomData xmlns:go="http://customooxmlschemas.google.com/" textRoundtripDataId="2"/>
                  </a:ext>
                </a:extLst>
              </a:rPr>
              <a:t>INDICAÇÕES DE APLICATIVOS E SITES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Tiago</dc:creator>
</cp:coreProperties>
</file>